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28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AA408-622F-4124-99F9-C43506B80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B5467-E545-4C0C-83DF-90ED985EF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3399F-B83F-487D-BD74-28C75104F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1A8E3-1E8B-4127-9A4C-9F11767E265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7DC32-01DC-4D93-94BC-82F676B2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251EA-4503-4BCB-BCE7-83D01D6CC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413F1-458C-41EC-93DB-DF5F46EBAE8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42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45598A-A1CC-42E1-AA7C-5497AB936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61BB4-502E-48F8-B515-D7D283710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A9F84-474A-42A2-9C3F-24AFF891D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1A8E3-1E8B-4127-9A4C-9F11767E2655}" type="datetimeFigureOut">
              <a:rPr lang="en-GB" smtClean="0"/>
              <a:t>19/10/2019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4670D-4934-4EB4-A27D-3F1E07407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632D8-4A55-4178-8035-1474CF845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413F1-458C-41EC-93DB-DF5F46EBA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17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952A28-2678-4657-BE52-04E3648A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1014667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All the quotations in this presentation are taken from this book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C86169-0B19-4511-AAC7-6334C2B8F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4066" y="321176"/>
            <a:ext cx="4245253" cy="617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74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B381E1-317D-40BA-9A36-A33BF5376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8325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United in Harmony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9B4D0C-9D20-4C5E-BDFA-0568063F4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3450"/>
            <a:ext cx="10515600" cy="5676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/>
              <a:t>“I tell you, living all together this united in heart, you will be like a mighty fortress or tower, impregnable against all adversities.”  p 23</a:t>
            </a:r>
          </a:p>
        </p:txBody>
      </p:sp>
    </p:spTree>
    <p:extLst>
      <p:ext uri="{BB962C8B-B14F-4D97-AF65-F5344CB8AC3E}">
        <p14:creationId xmlns:p14="http://schemas.microsoft.com/office/powerpoint/2010/main" val="3782136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B381E1-317D-40BA-9A36-A33BF5376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8325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United in Harmony  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9B4D0C-9D20-4C5E-BDFA-0568063F4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3450"/>
            <a:ext cx="10515600" cy="5676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/>
              <a:t>“And there will be no other sign that you are in the grace of the Lord than that you love  one another and are united </a:t>
            </a:r>
          </a:p>
          <a:p>
            <a:pPr marL="0" indent="0" algn="ctr">
              <a:buNone/>
            </a:pPr>
            <a:r>
              <a:rPr lang="en-GB" sz="6600" dirty="0"/>
              <a:t>together.” p 24</a:t>
            </a:r>
          </a:p>
        </p:txBody>
      </p:sp>
    </p:spTree>
    <p:extLst>
      <p:ext uri="{BB962C8B-B14F-4D97-AF65-F5344CB8AC3E}">
        <p14:creationId xmlns:p14="http://schemas.microsoft.com/office/powerpoint/2010/main" val="34436300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78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1_Office Theme</vt:lpstr>
      <vt:lpstr>All the quotations in this presentation are taken from this book </vt:lpstr>
      <vt:lpstr>United in Harmony</vt:lpstr>
      <vt:lpstr>United in Harmony  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the quotations in this presentation are taken from this book </dc:title>
  <dc:creator>Fidelma Boyd</dc:creator>
  <cp:lastModifiedBy>Fidelma Boyd</cp:lastModifiedBy>
  <cp:revision>1</cp:revision>
  <dcterms:created xsi:type="dcterms:W3CDTF">2019-10-19T14:14:43Z</dcterms:created>
  <dcterms:modified xsi:type="dcterms:W3CDTF">2019-10-19T14:16:54Z</dcterms:modified>
</cp:coreProperties>
</file>