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57" r:id="rId10"/>
    <p:sldId id="268" r:id="rId11"/>
    <p:sldId id="269" r:id="rId12"/>
    <p:sldId id="270" r:id="rId13"/>
    <p:sldId id="259" r:id="rId14"/>
    <p:sldId id="271" r:id="rId15"/>
    <p:sldId id="272" r:id="rId16"/>
    <p:sldId id="273" r:id="rId17"/>
    <p:sldId id="260" r:id="rId18"/>
    <p:sldId id="27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3300"/>
    <a:srgbClr val="FF0000"/>
    <a:srgbClr val="FFCC00"/>
    <a:srgbClr val="FF9900"/>
    <a:srgbClr val="FFFF99"/>
    <a:srgbClr val="3399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DEE8D2-1422-4755-91A8-0B7E7001CC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A89831-21B1-4C85-AFD0-A0293B99D08E}" type="slidenum">
              <a:rPr lang="en-US"/>
              <a:pPr/>
              <a:t>1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DDC1BA-3E70-4C18-8BDB-DD010725E43B}" type="slidenum">
              <a:rPr lang="en-US"/>
              <a:pPr/>
              <a:t>10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619016-DCDC-4969-AD2B-C0D504C0E0FF}" type="slidenum">
              <a:rPr lang="en-US"/>
              <a:pPr/>
              <a:t>11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D7E1A-9999-4385-962A-0FF15BD1A3BF}" type="slidenum">
              <a:rPr lang="en-US"/>
              <a:pPr/>
              <a:t>12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7DB6D5-B0A9-4B16-9A39-158091B8023C}" type="slidenum">
              <a:rPr lang="en-US"/>
              <a:pPr/>
              <a:t>13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5C59ED-DE96-48B7-B747-7F4BDFC35097}" type="slidenum">
              <a:rPr lang="en-US"/>
              <a:pPr/>
              <a:t>14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18B4FE-D036-4A9E-905E-45D27C367F2A}" type="slidenum">
              <a:rPr lang="en-US"/>
              <a:pPr/>
              <a:t>15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333A66-2002-4870-94F6-4DCF2AB26228}" type="slidenum">
              <a:rPr lang="en-US"/>
              <a:pPr/>
              <a:t>16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DE3B8-0FC8-494B-947E-BCBA6B5B43B5}" type="slidenum">
              <a:rPr lang="en-US"/>
              <a:pPr/>
              <a:t>17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DC2119-B321-4E5B-88C7-3FE4BFABD1E3}" type="slidenum">
              <a:rPr lang="en-US"/>
              <a:pPr/>
              <a:t>18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959792-59A1-42CC-9AAD-3F8F8350D5C3}" type="slidenum">
              <a:rPr lang="en-US"/>
              <a:pPr/>
              <a:t>2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2FA232-6226-47FB-8DE0-0B8473F72F90}" type="slidenum">
              <a:rPr lang="en-US"/>
              <a:pPr/>
              <a:t>3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45F76E-5E24-43CA-BFC8-B506D93C9914}" type="slidenum">
              <a:rPr lang="en-US"/>
              <a:pPr/>
              <a:t>4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7039AD-204D-4AC7-94F9-592684AAECDA}" type="slidenum">
              <a:rPr lang="en-US"/>
              <a:pPr/>
              <a:t>5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EA9420-6AC3-4074-998B-B729D9ADEB03}" type="slidenum">
              <a:rPr lang="en-US"/>
              <a:pPr/>
              <a:t>6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A40C3-7BE2-452D-A864-19E1BF185489}" type="slidenum">
              <a:rPr lang="en-US"/>
              <a:pPr/>
              <a:t>7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2524DB-8567-41E0-B45D-159C05509F44}" type="slidenum">
              <a:rPr lang="en-US"/>
              <a:pPr/>
              <a:t>8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64DAA9-D4E6-4279-943A-AA2396AF325A}" type="slidenum">
              <a:rPr lang="en-US"/>
              <a:pPr/>
              <a:t>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A5BBF-A369-4A9D-A1E6-8DD8DFDDDB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025E5-BE37-42A8-882C-95550C1FF9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C1E03-A332-4580-A4CA-8AF9CC032F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058DD-5571-460D-AB33-0ECC35E1D5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0A51E-E187-4AAC-A573-3A00A558BB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E7856-3E27-4737-B313-83B776DE20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007C0-61A4-48DE-9429-01BD1655A6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A19A6-2182-47E6-A95D-247C4314C1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7D10E-ADD1-4443-AC49-90364913C9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8165A-E96A-41CD-B3D0-4C78E23159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37ECB-CEB8-4407-B2BE-87A6F4E102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8CE8AF-E073-41BF-9FC3-069422E5603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ANWDE004"/>
          <p:cNvPicPr>
            <a:picLocks noChangeAspect="1" noChangeArrowheads="1"/>
          </p:cNvPicPr>
          <p:nvPr/>
        </p:nvPicPr>
        <p:blipFill>
          <a:blip r:embed="rId4" cstate="print"/>
          <a:srcRect r="11111"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048000" y="5273675"/>
            <a:ext cx="56419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(From the “Breastplate of St. Patrick”)</a:t>
            </a:r>
          </a:p>
          <a:p>
            <a:pPr algn="ctr"/>
            <a:r>
              <a:rPr lang="en-US">
                <a:solidFill>
                  <a:srgbClr val="CCFFCC"/>
                </a:solidFill>
              </a:rPr>
              <a:t>by Kuno Meyer </a:t>
            </a:r>
          </a:p>
          <a:p>
            <a:pPr algn="ctr"/>
            <a:endParaRPr lang="en-US">
              <a:solidFill>
                <a:srgbClr val="CCFFCC"/>
              </a:solidFill>
            </a:endParaRPr>
          </a:p>
          <a:p>
            <a:pPr algn="ctr"/>
            <a:r>
              <a:rPr lang="en-US" sz="2000">
                <a:solidFill>
                  <a:srgbClr val="FFFF00"/>
                </a:solidFill>
                <a:latin typeface="Times New Roman" pitchFamily="18" charset="0"/>
              </a:rPr>
              <a:t>Music by Sean Davey / Sung by Rita Connolly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-618290">
            <a:off x="381000" y="609600"/>
            <a:ext cx="30480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996600"/>
                </a:solidFill>
                <a:latin typeface="Comic Sans MS" pitchFamily="66" charset="0"/>
              </a:rPr>
              <a:t>The </a:t>
            </a:r>
          </a:p>
          <a:p>
            <a:pPr algn="ctr"/>
            <a:r>
              <a:rPr lang="en-US" sz="3600" b="1" kern="10" dirty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996600"/>
                </a:solidFill>
                <a:latin typeface="Comic Sans MS" pitchFamily="66" charset="0"/>
              </a:rPr>
              <a:t>Deer's </a:t>
            </a:r>
          </a:p>
          <a:p>
            <a:pPr algn="ctr"/>
            <a:r>
              <a:rPr lang="en-US" sz="3600" b="1" kern="10" dirty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996600"/>
                </a:solidFill>
                <a:latin typeface="Comic Sans MS" pitchFamily="66" charset="0"/>
              </a:rPr>
              <a:t>Cry</a:t>
            </a:r>
          </a:p>
        </p:txBody>
      </p:sp>
    </p:spTree>
  </p:cSld>
  <p:clrMapOvr>
    <a:masterClrMapping/>
  </p:clrMapOvr>
  <p:transition>
    <p:sndAc>
      <p:stSnd>
        <p:snd r:embed="rId3" name="The Deer's Cry (wav-comp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Sample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066800" y="914400"/>
            <a:ext cx="434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Firmness of rock.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4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33400" y="533400"/>
            <a:ext cx="800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I arise to-day</a:t>
            </a:r>
          </a:p>
          <a:p>
            <a:r>
              <a:rPr lang="en-US" sz="36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through God’s strength to pilot me: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81000" y="3352800"/>
            <a:ext cx="8382000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God’s eye to look before me</a:t>
            </a:r>
          </a:p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God’s wisdom to guide me</a:t>
            </a:r>
          </a:p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God’s way to lie before me</a:t>
            </a:r>
          </a:p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    God’s shield to protect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ands 09"/>
          <p:cNvPicPr>
            <a:picLocks noChangeAspect="1" noChangeArrowheads="1"/>
          </p:cNvPicPr>
          <p:nvPr/>
        </p:nvPicPr>
        <p:blipFill>
          <a:blip r:embed="rId3" cstate="print"/>
          <a:srcRect r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28600" y="609600"/>
            <a:ext cx="8686800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From all who shall wish me ill     </a:t>
            </a:r>
          </a:p>
          <a:p>
            <a:pPr>
              <a:spcBef>
                <a:spcPct val="20000"/>
              </a:spcBef>
            </a:pPr>
            <a:r>
              <a:rPr lang="en-US" sz="36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  Afar and </a:t>
            </a:r>
            <a:r>
              <a:rPr lang="en-US" sz="3600" dirty="0" err="1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anear</a:t>
            </a:r>
            <a:r>
              <a:rPr lang="en-US" sz="36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, alone and in a multitude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28600" y="4648200"/>
            <a:ext cx="891540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3600" dirty="0">
                <a:solidFill>
                  <a:srgbClr val="FFCC99"/>
                </a:solidFill>
                <a:latin typeface="Arial" pitchFamily="34" charset="0"/>
                <a:cs typeface="Arial" pitchFamily="34" charset="0"/>
              </a:rPr>
              <a:t>Against every cruel merciless power      </a:t>
            </a:r>
          </a:p>
          <a:p>
            <a:pPr>
              <a:spcBef>
                <a:spcPct val="20000"/>
              </a:spcBef>
            </a:pPr>
            <a:r>
              <a:rPr lang="en-US" sz="3600" dirty="0">
                <a:solidFill>
                  <a:srgbClr val="FFCC99"/>
                </a:solidFill>
                <a:latin typeface="Arial" pitchFamily="34" charset="0"/>
                <a:cs typeface="Arial" pitchFamily="34" charset="0"/>
              </a:rPr>
              <a:t>	 that may oppose my body and soul.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8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914400" y="3200400"/>
            <a:ext cx="7696200" cy="264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Christ with me, Christ before me </a:t>
            </a:r>
          </a:p>
          <a:p>
            <a:pPr>
              <a:spcBef>
                <a:spcPct val="20000"/>
              </a:spcBef>
            </a:pPr>
            <a:r>
              <a:rPr lang="en-US" sz="36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Christ behind me, Christ in me</a:t>
            </a:r>
          </a:p>
          <a:p>
            <a:pPr>
              <a:spcBef>
                <a:spcPct val="20000"/>
              </a:spcBef>
            </a:pPr>
            <a:r>
              <a:rPr lang="en-US" sz="36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Christ beneath me, Christ above me </a:t>
            </a:r>
          </a:p>
          <a:p>
            <a:pPr>
              <a:spcBef>
                <a:spcPct val="20000"/>
              </a:spcBef>
            </a:pPr>
            <a:r>
              <a:rPr lang="en-US" sz="360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Christ on my right, Christ on my left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Mil36051"/>
          <p:cNvPicPr>
            <a:picLocks noChangeAspect="1" noChangeArrowheads="1"/>
          </p:cNvPicPr>
          <p:nvPr/>
        </p:nvPicPr>
        <p:blipFill>
          <a:blip r:embed="rId3" cstate="print"/>
          <a:srcRect l="2499" t="2501" r="104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990600" y="3048000"/>
            <a:ext cx="6858000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+mn-lt"/>
              </a:rPr>
              <a:t>	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Christ when I lie down, </a:t>
            </a:r>
          </a:p>
          <a:p>
            <a:pPr>
              <a:spcBef>
                <a:spcPct val="20000"/>
              </a:spcBef>
            </a:pPr>
            <a:r>
              <a:rPr lang="en-US" sz="3600" dirty="0">
                <a:solidFill>
                  <a:schemeClr val="bg1"/>
                </a:solidFill>
                <a:latin typeface="+mn-lt"/>
              </a:rPr>
              <a:t>	Christ when I sit down, </a:t>
            </a:r>
          </a:p>
          <a:p>
            <a:pPr>
              <a:spcBef>
                <a:spcPct val="20000"/>
              </a:spcBef>
            </a:pPr>
            <a:r>
              <a:rPr lang="en-US" sz="3600" dirty="0">
                <a:solidFill>
                  <a:schemeClr val="bg1"/>
                </a:solidFill>
                <a:latin typeface="+mn-lt"/>
              </a:rPr>
              <a:t>	Christ when I arise, </a:t>
            </a:r>
          </a:p>
          <a:p>
            <a:pPr>
              <a:spcBef>
                <a:spcPct val="20000"/>
              </a:spcBef>
            </a:pPr>
            <a:r>
              <a:rPr lang="en-US" sz="3600" dirty="0">
                <a:solidFill>
                  <a:schemeClr val="bg1"/>
                </a:solidFill>
                <a:latin typeface="+mn-lt"/>
              </a:rPr>
              <a:t>	Christ to shield me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9" name="Picture 13" descr="Nov 6-06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85800" y="1371600"/>
            <a:ext cx="7924800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Christ in the heart of every one </a:t>
            </a:r>
          </a:p>
          <a:p>
            <a:pPr>
              <a:spcBef>
                <a:spcPct val="20000"/>
              </a:spcBef>
            </a:pP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who thinks of me</a:t>
            </a:r>
          </a:p>
          <a:p>
            <a:pPr>
              <a:spcBef>
                <a:spcPct val="20000"/>
              </a:spcBef>
            </a:pP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Christ in the mouth of every one </a:t>
            </a:r>
          </a:p>
          <a:p>
            <a:pPr>
              <a:spcBef>
                <a:spcPct val="20000"/>
              </a:spcBef>
            </a:pP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who speaks of me.	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SKY010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371600" y="1676400"/>
            <a:ext cx="6019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I   a r </a:t>
            </a:r>
            <a:r>
              <a:rPr lang="en-US" sz="3600" b="1" dirty="0" err="1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600" b="1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 s e   t o – d a y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ES010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066800" y="762000"/>
            <a:ext cx="7086600" cy="314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3200" i="1" dirty="0">
                <a:solidFill>
                  <a:schemeClr val="bg1"/>
                </a:solidFill>
              </a:rPr>
              <a:t>Through a mighty strength, 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spcBef>
                <a:spcPct val="30000"/>
              </a:spcBef>
            </a:pPr>
            <a:r>
              <a:rPr lang="en-US" sz="3200" i="1" dirty="0">
                <a:solidFill>
                  <a:schemeClr val="bg1"/>
                </a:solidFill>
              </a:rPr>
              <a:t>the invocation of the Trinity.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spcBef>
                <a:spcPct val="30000"/>
              </a:spcBef>
            </a:pPr>
            <a:r>
              <a:rPr lang="en-US" sz="3200" i="1" dirty="0">
                <a:solidFill>
                  <a:schemeClr val="bg1"/>
                </a:solidFill>
              </a:rPr>
              <a:t>Through belief in the </a:t>
            </a:r>
            <a:r>
              <a:rPr lang="en-US" sz="3200" i="1" dirty="0" err="1">
                <a:solidFill>
                  <a:schemeClr val="bg1"/>
                </a:solidFill>
              </a:rPr>
              <a:t>Threeness</a:t>
            </a:r>
            <a:r>
              <a:rPr lang="en-US" sz="3200" i="1" dirty="0">
                <a:solidFill>
                  <a:schemeClr val="bg1"/>
                </a:solidFill>
              </a:rPr>
              <a:t>,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spcBef>
                <a:spcPct val="30000"/>
              </a:spcBef>
            </a:pPr>
            <a:r>
              <a:rPr lang="en-US" sz="3200" i="1" dirty="0">
                <a:solidFill>
                  <a:schemeClr val="bg1"/>
                </a:solidFill>
              </a:rPr>
              <a:t>Through confession of the Oneness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spcBef>
                <a:spcPct val="30000"/>
              </a:spcBef>
            </a:pPr>
            <a:r>
              <a:rPr lang="en-US" sz="3200" i="1" dirty="0">
                <a:solidFill>
                  <a:schemeClr val="bg1"/>
                </a:solidFill>
              </a:rPr>
              <a:t>of the Creator of Creation.  Amen.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ANWDE004"/>
          <p:cNvPicPr>
            <a:picLocks noChangeAspect="1" noChangeArrowheads="1"/>
          </p:cNvPicPr>
          <p:nvPr/>
        </p:nvPicPr>
        <p:blipFill>
          <a:blip r:embed="rId3" cstate="print"/>
          <a:srcRect r="11111"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752600" y="4419600"/>
            <a:ext cx="56419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(From the “Breastplate of St. Patrick”)</a:t>
            </a:r>
          </a:p>
          <a:p>
            <a:pPr algn="ctr"/>
            <a:r>
              <a:rPr lang="en-US">
                <a:solidFill>
                  <a:srgbClr val="CCFFCC"/>
                </a:solidFill>
              </a:rPr>
              <a:t>by Kuno Meyer </a:t>
            </a:r>
          </a:p>
          <a:p>
            <a:pPr algn="ctr"/>
            <a:endParaRPr lang="en-US">
              <a:solidFill>
                <a:srgbClr val="CCFFCC"/>
              </a:solidFill>
            </a:endParaRPr>
          </a:p>
          <a:p>
            <a:pPr algn="ctr"/>
            <a:r>
              <a:rPr lang="en-US" sz="2000">
                <a:solidFill>
                  <a:srgbClr val="FFFF00"/>
                </a:solidFill>
                <a:latin typeface="Times New Roman" pitchFamily="18" charset="0"/>
              </a:rPr>
              <a:t>Music by Sean Davey / Sung by Rita Connolly</a:t>
            </a:r>
          </a:p>
        </p:txBody>
      </p:sp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 rot="-618290">
            <a:off x="381000" y="617538"/>
            <a:ext cx="30480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996600"/>
                </a:solidFill>
                <a:latin typeface="Comic Sans MS" pitchFamily="66" charset="0"/>
              </a:rPr>
              <a:t>The </a:t>
            </a:r>
          </a:p>
          <a:p>
            <a:pPr algn="ctr"/>
            <a:r>
              <a:rPr lang="en-US" sz="3600" b="1" kern="10" dirty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996600"/>
                </a:solidFill>
                <a:latin typeface="Comic Sans MS" pitchFamily="66" charset="0"/>
              </a:rPr>
              <a:t>Deer's </a:t>
            </a:r>
          </a:p>
          <a:p>
            <a:pPr algn="ctr"/>
            <a:r>
              <a:rPr lang="en-US" sz="3600" b="1" kern="10" dirty="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996600"/>
                </a:solidFill>
                <a:latin typeface="Comic Sans MS" pitchFamily="66" charset="0"/>
              </a:rPr>
              <a:t>Cry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895600" y="6172200"/>
            <a:ext cx="601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600" dirty="0">
                <a:solidFill>
                  <a:schemeClr val="folHlink"/>
                </a:solidFill>
              </a:rPr>
              <a:t>PowerPoint by </a:t>
            </a:r>
            <a:r>
              <a:rPr lang="en-US" sz="1600" dirty="0" err="1">
                <a:solidFill>
                  <a:schemeClr val="folHlink"/>
                </a:solidFill>
              </a:rPr>
              <a:t>Leonor</a:t>
            </a:r>
            <a:r>
              <a:rPr lang="en-US" sz="1600" dirty="0">
                <a:solidFill>
                  <a:schemeClr val="folHlink"/>
                </a:solidFill>
              </a:rPr>
              <a:t> de la Santa, </a:t>
            </a:r>
            <a:r>
              <a:rPr lang="en-US" sz="1600" dirty="0" err="1">
                <a:solidFill>
                  <a:schemeClr val="folHlink"/>
                </a:solidFill>
              </a:rPr>
              <a:t>fmm</a:t>
            </a:r>
            <a:r>
              <a:rPr lang="en-US" sz="1600" dirty="0">
                <a:solidFill>
                  <a:schemeClr val="folHlink"/>
                </a:solidFill>
              </a:rPr>
              <a:t> (2014)</a:t>
            </a:r>
          </a:p>
          <a:p>
            <a:pPr algn="r">
              <a:spcBef>
                <a:spcPts val="0"/>
              </a:spcBef>
            </a:pPr>
            <a:r>
              <a:rPr lang="en-US" sz="1600" dirty="0">
                <a:solidFill>
                  <a:schemeClr val="folHlink"/>
                </a:solidFill>
              </a:rPr>
              <a:t>Photos from private collection and Internet sources</a:t>
            </a:r>
          </a:p>
        </p:txBody>
      </p:sp>
    </p:spTree>
  </p:cSld>
  <p:clrMapOvr>
    <a:masterClrMapping/>
  </p:clrMapOvr>
  <p:transition>
    <p:sndAc>
      <p:endSnd/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DSC_4838_resi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57200" y="4191000"/>
            <a:ext cx="830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63300"/>
            </a:outerShdw>
          </a:effectLst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arise to-day</a:t>
            </a:r>
          </a:p>
          <a:p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through the strength of heaven: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Picture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733800" y="4343400"/>
            <a:ext cx="42287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 h t   o f   s u 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3D91"/>
            </a:gs>
            <a:gs pos="12000">
              <a:srgbClr val="7005D4"/>
            </a:gs>
            <a:gs pos="30000">
              <a:srgbClr val="181CC7"/>
            </a:gs>
            <a:gs pos="60001">
              <a:srgbClr val="0A128C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Mil36097"/>
          <p:cNvPicPr>
            <a:picLocks noChangeAspect="1" noChangeArrowheads="1"/>
          </p:cNvPicPr>
          <p:nvPr/>
        </p:nvPicPr>
        <p:blipFill>
          <a:blip r:embed="rId3" cstate="print"/>
          <a:srcRect l="11389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219200" y="5181600"/>
            <a:ext cx="678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b="1" dirty="0">
                <a:solidFill>
                  <a:srgbClr val="FFFF99"/>
                </a:solidFill>
                <a:latin typeface="+mn-lt"/>
              </a:rPr>
              <a:t>R a d </a:t>
            </a:r>
            <a:r>
              <a:rPr lang="en-US" sz="3600" b="1" dirty="0" err="1">
                <a:solidFill>
                  <a:srgbClr val="FFFF99"/>
                </a:solidFill>
                <a:latin typeface="+mn-lt"/>
              </a:rPr>
              <a:t>i</a:t>
            </a:r>
            <a:r>
              <a:rPr lang="en-US" sz="3600" b="1" dirty="0">
                <a:solidFill>
                  <a:srgbClr val="FFFF99"/>
                </a:solidFill>
                <a:latin typeface="+mn-lt"/>
              </a:rPr>
              <a:t> a n c e   o f   m o </a:t>
            </a:r>
            <a:r>
              <a:rPr lang="en-US" sz="3600" b="1" dirty="0" err="1">
                <a:solidFill>
                  <a:srgbClr val="FFFF99"/>
                </a:solidFill>
                <a:latin typeface="+mn-lt"/>
              </a:rPr>
              <a:t>o</a:t>
            </a:r>
            <a:r>
              <a:rPr lang="en-US" sz="3600" b="1" dirty="0">
                <a:solidFill>
                  <a:srgbClr val="FFFF99"/>
                </a:solidFill>
                <a:latin typeface="+mn-lt"/>
              </a:rPr>
              <a:t> n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22500">
              <a:srgbClr val="FF7A00"/>
            </a:gs>
            <a:gs pos="35000">
              <a:srgbClr val="FF0300"/>
            </a:gs>
            <a:gs pos="50000">
              <a:srgbClr val="4D0808"/>
            </a:gs>
            <a:gs pos="65000">
              <a:srgbClr val="FF0300"/>
            </a:gs>
            <a:gs pos="77500">
              <a:srgbClr val="FF7A00"/>
            </a:gs>
            <a:gs pos="100000">
              <a:srgbClr val="FFF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Lumière1"/>
          <p:cNvPicPr>
            <a:picLocks noChangeAspect="1" noChangeArrowheads="1"/>
          </p:cNvPicPr>
          <p:nvPr/>
        </p:nvPicPr>
        <p:blipFill>
          <a:blip r:embed="rId3" cstate="print"/>
          <a:srcRect t="11215" b="4672"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</p:spPr>
      </p:pic>
      <p:pic>
        <p:nvPicPr>
          <p:cNvPr id="15363" name="Picture 3" descr="ALLUM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91063" cy="6858000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438400" y="1981200"/>
            <a:ext cx="3505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 p l e n d o u r </a:t>
            </a:r>
          </a:p>
          <a:p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   o f </a:t>
            </a:r>
          </a:p>
          <a:p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F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 e 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962400" y="4114800"/>
            <a:ext cx="441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b="1">
                <a:solidFill>
                  <a:srgbClr val="FFFF99"/>
                </a:solidFill>
                <a:latin typeface="+mn-lt"/>
              </a:rPr>
              <a:t>Speed of lightning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Mil36007"/>
          <p:cNvPicPr>
            <a:picLocks noChangeAspect="1" noChangeArrowheads="1"/>
          </p:cNvPicPr>
          <p:nvPr/>
        </p:nvPicPr>
        <p:blipFill>
          <a:blip r:embed="rId3" cstate="print"/>
          <a:srcRect l="2353" t="3531" r="2353" b="29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886200" y="4876800"/>
            <a:ext cx="441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srgbClr val="FFFF00"/>
                </a:solidFill>
                <a:latin typeface="+mn-lt"/>
              </a:rPr>
              <a:t>Swiftness of wind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land afar"/>
          <p:cNvPicPr>
            <a:picLocks noChangeAspect="1" noChangeArrowheads="1"/>
          </p:cNvPicPr>
          <p:nvPr/>
        </p:nvPicPr>
        <p:blipFill>
          <a:blip r:embed="rId3" cstate="print"/>
          <a:srcRect r="124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600200" y="5105400"/>
            <a:ext cx="617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 e p t h   o f   t h e   s e a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field, hills, sky, mountain"/>
          <p:cNvPicPr>
            <a:picLocks noChangeAspect="1" noChangeArrowheads="1"/>
          </p:cNvPicPr>
          <p:nvPr/>
        </p:nvPicPr>
        <p:blipFill>
          <a:blip r:embed="rId3" cstate="print"/>
          <a:srcRect r="104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676400" y="4876800"/>
            <a:ext cx="617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>
                <a:solidFill>
                  <a:schemeClr val="bg1"/>
                </a:solidFill>
                <a:latin typeface="+mn-lt"/>
              </a:rPr>
              <a:t>S t a b i l i t y   o f   e a r t h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379</Words>
  <Application>Microsoft Office PowerPoint</Application>
  <PresentationFormat>On-screen Show (4:3)</PresentationFormat>
  <Paragraphs>74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Comic Sans MS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FMM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Davey-Deer'sCry</dc:title>
  <dc:creator>LeonorDelaSantaFMM</dc:creator>
  <cp:lastModifiedBy>Fidelma Boyd</cp:lastModifiedBy>
  <cp:revision>27</cp:revision>
  <dcterms:created xsi:type="dcterms:W3CDTF">2006-06-28T06:11:55Z</dcterms:created>
  <dcterms:modified xsi:type="dcterms:W3CDTF">2020-05-21T10:11:53Z</dcterms:modified>
</cp:coreProperties>
</file>