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9906000" cy="6858000" type="A4"/>
  <p:notesSz cx="9926638" cy="6797675"/>
  <p:defaultTextStyle>
    <a:defPPr>
      <a:defRPr lang="en-US"/>
    </a:defPPr>
    <a:lvl1pPr marL="0" algn="l" defTabSz="804565" rtl="0" eaLnBrk="1" latinLnBrk="0" hangingPunct="1">
      <a:defRPr sz="1584" kern="1200">
        <a:solidFill>
          <a:schemeClr val="tx1"/>
        </a:solidFill>
        <a:latin typeface="+mn-lt"/>
        <a:ea typeface="+mn-ea"/>
        <a:cs typeface="+mn-cs"/>
      </a:defRPr>
    </a:lvl1pPr>
    <a:lvl2pPr marL="402282" algn="l" defTabSz="804565" rtl="0" eaLnBrk="1" latinLnBrk="0" hangingPunct="1">
      <a:defRPr sz="1584" kern="1200">
        <a:solidFill>
          <a:schemeClr val="tx1"/>
        </a:solidFill>
        <a:latin typeface="+mn-lt"/>
        <a:ea typeface="+mn-ea"/>
        <a:cs typeface="+mn-cs"/>
      </a:defRPr>
    </a:lvl2pPr>
    <a:lvl3pPr marL="804565" algn="l" defTabSz="804565" rtl="0" eaLnBrk="1" latinLnBrk="0" hangingPunct="1">
      <a:defRPr sz="1584" kern="1200">
        <a:solidFill>
          <a:schemeClr val="tx1"/>
        </a:solidFill>
        <a:latin typeface="+mn-lt"/>
        <a:ea typeface="+mn-ea"/>
        <a:cs typeface="+mn-cs"/>
      </a:defRPr>
    </a:lvl3pPr>
    <a:lvl4pPr marL="1206848" algn="l" defTabSz="804565" rtl="0" eaLnBrk="1" latinLnBrk="0" hangingPunct="1">
      <a:defRPr sz="1584" kern="1200">
        <a:solidFill>
          <a:schemeClr val="tx1"/>
        </a:solidFill>
        <a:latin typeface="+mn-lt"/>
        <a:ea typeface="+mn-ea"/>
        <a:cs typeface="+mn-cs"/>
      </a:defRPr>
    </a:lvl4pPr>
    <a:lvl5pPr marL="1609131" algn="l" defTabSz="804565" rtl="0" eaLnBrk="1" latinLnBrk="0" hangingPunct="1">
      <a:defRPr sz="1584" kern="1200">
        <a:solidFill>
          <a:schemeClr val="tx1"/>
        </a:solidFill>
        <a:latin typeface="+mn-lt"/>
        <a:ea typeface="+mn-ea"/>
        <a:cs typeface="+mn-cs"/>
      </a:defRPr>
    </a:lvl5pPr>
    <a:lvl6pPr marL="2011413" algn="l" defTabSz="804565" rtl="0" eaLnBrk="1" latinLnBrk="0" hangingPunct="1">
      <a:defRPr sz="1584" kern="1200">
        <a:solidFill>
          <a:schemeClr val="tx1"/>
        </a:solidFill>
        <a:latin typeface="+mn-lt"/>
        <a:ea typeface="+mn-ea"/>
        <a:cs typeface="+mn-cs"/>
      </a:defRPr>
    </a:lvl6pPr>
    <a:lvl7pPr marL="2413695" algn="l" defTabSz="804565" rtl="0" eaLnBrk="1" latinLnBrk="0" hangingPunct="1">
      <a:defRPr sz="1584" kern="1200">
        <a:solidFill>
          <a:schemeClr val="tx1"/>
        </a:solidFill>
        <a:latin typeface="+mn-lt"/>
        <a:ea typeface="+mn-ea"/>
        <a:cs typeface="+mn-cs"/>
      </a:defRPr>
    </a:lvl7pPr>
    <a:lvl8pPr marL="2815978" algn="l" defTabSz="804565" rtl="0" eaLnBrk="1" latinLnBrk="0" hangingPunct="1">
      <a:defRPr sz="1584" kern="1200">
        <a:solidFill>
          <a:schemeClr val="tx1"/>
        </a:solidFill>
        <a:latin typeface="+mn-lt"/>
        <a:ea typeface="+mn-ea"/>
        <a:cs typeface="+mn-cs"/>
      </a:defRPr>
    </a:lvl8pPr>
    <a:lvl9pPr marL="3218261" algn="l" defTabSz="804565" rtl="0" eaLnBrk="1" latinLnBrk="0" hangingPunct="1">
      <a:defRPr sz="15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24" d="100"/>
          <a:sy n="124" d="100"/>
        </p:scale>
        <p:origin x="744" y="176"/>
      </p:cViewPr>
      <p:guideLst>
        <p:guide orient="horz" pos="2160"/>
        <p:guide pos="312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543" cy="341064"/>
          </a:xfrm>
          <a:prstGeom prst="rect">
            <a:avLst/>
          </a:prstGeom>
        </p:spPr>
        <p:txBody>
          <a:bodyPr vert="horz" lIns="93162" tIns="46582" rIns="93162" bIns="46582" rtlCol="0"/>
          <a:lstStyle>
            <a:lvl1pPr algn="l">
              <a:defRPr sz="1200"/>
            </a:lvl1pPr>
          </a:lstStyle>
          <a:p>
            <a:endParaRPr lang="en-US"/>
          </a:p>
        </p:txBody>
      </p:sp>
      <p:sp>
        <p:nvSpPr>
          <p:cNvPr id="3" name="Date Placeholder 2"/>
          <p:cNvSpPr>
            <a:spLocks noGrp="1"/>
          </p:cNvSpPr>
          <p:nvPr>
            <p:ph type="dt" sz="quarter" idx="1"/>
          </p:nvPr>
        </p:nvSpPr>
        <p:spPr>
          <a:xfrm>
            <a:off x="5622799" y="1"/>
            <a:ext cx="4301543" cy="341064"/>
          </a:xfrm>
          <a:prstGeom prst="rect">
            <a:avLst/>
          </a:prstGeom>
        </p:spPr>
        <p:txBody>
          <a:bodyPr vert="horz" lIns="93162" tIns="46582" rIns="93162" bIns="46582" rtlCol="0"/>
          <a:lstStyle>
            <a:lvl1pPr algn="r">
              <a:defRPr sz="1200"/>
            </a:lvl1pPr>
          </a:lstStyle>
          <a:p>
            <a:fld id="{E6F93605-0C0C-4258-9724-5F2F9BB3BC90}" type="datetimeFigureOut">
              <a:rPr lang="en-US" smtClean="0"/>
              <a:t>10/1/20</a:t>
            </a:fld>
            <a:endParaRPr lang="en-US"/>
          </a:p>
        </p:txBody>
      </p:sp>
      <p:sp>
        <p:nvSpPr>
          <p:cNvPr id="4" name="Footer Placeholder 3"/>
          <p:cNvSpPr>
            <a:spLocks noGrp="1"/>
          </p:cNvSpPr>
          <p:nvPr>
            <p:ph type="ftr" sz="quarter" idx="2"/>
          </p:nvPr>
        </p:nvSpPr>
        <p:spPr>
          <a:xfrm>
            <a:off x="1" y="6456613"/>
            <a:ext cx="4301543" cy="341063"/>
          </a:xfrm>
          <a:prstGeom prst="rect">
            <a:avLst/>
          </a:prstGeom>
        </p:spPr>
        <p:txBody>
          <a:bodyPr vert="horz" lIns="93162" tIns="46582" rIns="93162"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5622799" y="6456613"/>
            <a:ext cx="4301543" cy="341063"/>
          </a:xfrm>
          <a:prstGeom prst="rect">
            <a:avLst/>
          </a:prstGeom>
        </p:spPr>
        <p:txBody>
          <a:bodyPr vert="horz" lIns="93162" tIns="46582" rIns="93162" bIns="46582"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543" cy="341064"/>
          </a:xfrm>
          <a:prstGeom prst="rect">
            <a:avLst/>
          </a:prstGeom>
        </p:spPr>
        <p:txBody>
          <a:bodyPr vert="horz" lIns="93162" tIns="46582" rIns="93162" bIns="46582" rtlCol="0"/>
          <a:lstStyle>
            <a:lvl1pPr algn="l">
              <a:defRPr sz="1200"/>
            </a:lvl1pPr>
          </a:lstStyle>
          <a:p>
            <a:endParaRPr lang="en-US"/>
          </a:p>
        </p:txBody>
      </p:sp>
      <p:sp>
        <p:nvSpPr>
          <p:cNvPr id="3" name="Date Placeholder 2"/>
          <p:cNvSpPr>
            <a:spLocks noGrp="1"/>
          </p:cNvSpPr>
          <p:nvPr>
            <p:ph type="dt" idx="1"/>
          </p:nvPr>
        </p:nvSpPr>
        <p:spPr>
          <a:xfrm>
            <a:off x="5622799" y="1"/>
            <a:ext cx="4301543" cy="341064"/>
          </a:xfrm>
          <a:prstGeom prst="rect">
            <a:avLst/>
          </a:prstGeom>
        </p:spPr>
        <p:txBody>
          <a:bodyPr vert="horz" lIns="93162" tIns="46582" rIns="93162" bIns="46582" rtlCol="0"/>
          <a:lstStyle>
            <a:lvl1pPr algn="r">
              <a:defRPr sz="1200"/>
            </a:lvl1pPr>
          </a:lstStyle>
          <a:p>
            <a:fld id="{28F31B3D-E4E3-4A80-AB70-C5564C267266}" type="datetimeFigureOut">
              <a:rPr lang="en-US" smtClean="0"/>
              <a:t>10/1/20</a:t>
            </a:fld>
            <a:endParaRPr lang="en-US"/>
          </a:p>
        </p:txBody>
      </p:sp>
      <p:sp>
        <p:nvSpPr>
          <p:cNvPr id="4" name="Slide Image Placeholder 3"/>
          <p:cNvSpPr>
            <a:spLocks noGrp="1" noRot="1" noChangeAspect="1"/>
          </p:cNvSpPr>
          <p:nvPr>
            <p:ph type="sldImg" idx="2"/>
          </p:nvPr>
        </p:nvSpPr>
        <p:spPr>
          <a:xfrm>
            <a:off x="3306763" y="849313"/>
            <a:ext cx="3313112" cy="2293937"/>
          </a:xfrm>
          <a:prstGeom prst="rect">
            <a:avLst/>
          </a:prstGeom>
          <a:noFill/>
          <a:ln w="12700">
            <a:solidFill>
              <a:prstClr val="black"/>
            </a:solidFill>
          </a:ln>
        </p:spPr>
        <p:txBody>
          <a:bodyPr vert="horz" lIns="93162" tIns="46582" rIns="93162" bIns="46582" rtlCol="0" anchor="ctr"/>
          <a:lstStyle/>
          <a:p>
            <a:endParaRPr lang="en-US"/>
          </a:p>
        </p:txBody>
      </p:sp>
      <p:sp>
        <p:nvSpPr>
          <p:cNvPr id="5" name="Notes Placeholder 4"/>
          <p:cNvSpPr>
            <a:spLocks noGrp="1"/>
          </p:cNvSpPr>
          <p:nvPr>
            <p:ph type="body" sz="quarter" idx="3"/>
          </p:nvPr>
        </p:nvSpPr>
        <p:spPr>
          <a:xfrm>
            <a:off x="992664" y="3271382"/>
            <a:ext cx="7941310" cy="2294215"/>
          </a:xfrm>
          <a:prstGeom prst="rect">
            <a:avLst/>
          </a:prstGeom>
        </p:spPr>
        <p:txBody>
          <a:bodyPr vert="horz" lIns="93162" tIns="46582" rIns="93162"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56613"/>
            <a:ext cx="4301543" cy="341063"/>
          </a:xfrm>
          <a:prstGeom prst="rect">
            <a:avLst/>
          </a:prstGeom>
        </p:spPr>
        <p:txBody>
          <a:bodyPr vert="horz" lIns="93162" tIns="46582" rIns="93162"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5622799" y="6456613"/>
            <a:ext cx="4301543" cy="341063"/>
          </a:xfrm>
          <a:prstGeom prst="rect">
            <a:avLst/>
          </a:prstGeom>
        </p:spPr>
        <p:txBody>
          <a:bodyPr vert="horz" lIns="93162" tIns="46582" rIns="93162" bIns="46582"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804565" rtl="0" eaLnBrk="1" latinLnBrk="0" hangingPunct="1">
      <a:defRPr sz="1056" kern="1200">
        <a:solidFill>
          <a:schemeClr val="tx1"/>
        </a:solidFill>
        <a:latin typeface="+mn-lt"/>
        <a:ea typeface="+mn-ea"/>
        <a:cs typeface="+mn-cs"/>
      </a:defRPr>
    </a:lvl1pPr>
    <a:lvl2pPr marL="402282" algn="l" defTabSz="804565" rtl="0" eaLnBrk="1" latinLnBrk="0" hangingPunct="1">
      <a:defRPr sz="1056" kern="1200">
        <a:solidFill>
          <a:schemeClr val="tx1"/>
        </a:solidFill>
        <a:latin typeface="+mn-lt"/>
        <a:ea typeface="+mn-ea"/>
        <a:cs typeface="+mn-cs"/>
      </a:defRPr>
    </a:lvl2pPr>
    <a:lvl3pPr marL="804565" algn="l" defTabSz="804565" rtl="0" eaLnBrk="1" latinLnBrk="0" hangingPunct="1">
      <a:defRPr sz="1056" kern="1200">
        <a:solidFill>
          <a:schemeClr val="tx1"/>
        </a:solidFill>
        <a:latin typeface="+mn-lt"/>
        <a:ea typeface="+mn-ea"/>
        <a:cs typeface="+mn-cs"/>
      </a:defRPr>
    </a:lvl3pPr>
    <a:lvl4pPr marL="1206848" algn="l" defTabSz="804565" rtl="0" eaLnBrk="1" latinLnBrk="0" hangingPunct="1">
      <a:defRPr sz="1056" kern="1200">
        <a:solidFill>
          <a:schemeClr val="tx1"/>
        </a:solidFill>
        <a:latin typeface="+mn-lt"/>
        <a:ea typeface="+mn-ea"/>
        <a:cs typeface="+mn-cs"/>
      </a:defRPr>
    </a:lvl4pPr>
    <a:lvl5pPr marL="1609131" algn="l" defTabSz="804565" rtl="0" eaLnBrk="1" latinLnBrk="0" hangingPunct="1">
      <a:defRPr sz="1056" kern="1200">
        <a:solidFill>
          <a:schemeClr val="tx1"/>
        </a:solidFill>
        <a:latin typeface="+mn-lt"/>
        <a:ea typeface="+mn-ea"/>
        <a:cs typeface="+mn-cs"/>
      </a:defRPr>
    </a:lvl5pPr>
    <a:lvl6pPr marL="2011413" algn="l" defTabSz="804565" rtl="0" eaLnBrk="1" latinLnBrk="0" hangingPunct="1">
      <a:defRPr sz="1056" kern="1200">
        <a:solidFill>
          <a:schemeClr val="tx1"/>
        </a:solidFill>
        <a:latin typeface="+mn-lt"/>
        <a:ea typeface="+mn-ea"/>
        <a:cs typeface="+mn-cs"/>
      </a:defRPr>
    </a:lvl6pPr>
    <a:lvl7pPr marL="2413695" algn="l" defTabSz="804565" rtl="0" eaLnBrk="1" latinLnBrk="0" hangingPunct="1">
      <a:defRPr sz="1056" kern="1200">
        <a:solidFill>
          <a:schemeClr val="tx1"/>
        </a:solidFill>
        <a:latin typeface="+mn-lt"/>
        <a:ea typeface="+mn-ea"/>
        <a:cs typeface="+mn-cs"/>
      </a:defRPr>
    </a:lvl7pPr>
    <a:lvl8pPr marL="2815978" algn="l" defTabSz="804565" rtl="0" eaLnBrk="1" latinLnBrk="0" hangingPunct="1">
      <a:defRPr sz="1056" kern="1200">
        <a:solidFill>
          <a:schemeClr val="tx1"/>
        </a:solidFill>
        <a:latin typeface="+mn-lt"/>
        <a:ea typeface="+mn-ea"/>
        <a:cs typeface="+mn-cs"/>
      </a:defRPr>
    </a:lvl8pPr>
    <a:lvl9pPr marL="3218261" algn="l" defTabSz="804565" rtl="0" eaLnBrk="1" latinLnBrk="0" hangingPunct="1">
      <a:defRPr sz="10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6775" y="4245434"/>
            <a:ext cx="7058025" cy="1464906"/>
          </a:xfrm>
        </p:spPr>
        <p:txBody>
          <a:bodyPr anchor="b">
            <a:normAutofit/>
          </a:bodyPr>
          <a:lstStyle>
            <a:lvl1pPr algn="l">
              <a:lnSpc>
                <a:spcPct val="80000"/>
              </a:lnSpc>
              <a:defRPr sz="36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66775" y="5731798"/>
            <a:ext cx="7058025" cy="440405"/>
          </a:xfrm>
        </p:spPr>
        <p:txBody>
          <a:bodyPr/>
          <a:lstStyle>
            <a:lvl1pPr marL="0" indent="0" algn="l">
              <a:spcBef>
                <a:spcPts val="0"/>
              </a:spcBef>
              <a:buNone/>
              <a:defRPr sz="1800">
                <a:solidFill>
                  <a:schemeClr val="bg1"/>
                </a:solidFill>
                <a:effectLst>
                  <a:outerShdw blurRad="63500" algn="ctr" rotWithShape="0">
                    <a:prstClr val="black">
                      <a:alpha val="40000"/>
                    </a:prstClr>
                  </a:outerShdw>
                </a:effectLst>
              </a:defRPr>
            </a:lvl1pPr>
            <a:lvl2pPr marL="342898" indent="0" algn="ctr">
              <a:buNone/>
              <a:defRPr sz="1500"/>
            </a:lvl2pPr>
            <a:lvl3pPr marL="685797" indent="0" algn="ctr">
              <a:buNone/>
              <a:defRPr sz="1350"/>
            </a:lvl3pPr>
            <a:lvl4pPr marL="1028695" indent="0" algn="ctr">
              <a:buNone/>
              <a:defRPr sz="1200"/>
            </a:lvl4pPr>
            <a:lvl5pPr marL="1371593" indent="0" algn="ctr">
              <a:buNone/>
              <a:defRPr sz="1200"/>
            </a:lvl5pPr>
            <a:lvl6pPr marL="1714491" indent="0" algn="ctr">
              <a:buNone/>
              <a:defRPr sz="1200"/>
            </a:lvl6pPr>
            <a:lvl7pPr marL="2057390" indent="0" algn="ctr">
              <a:buNone/>
              <a:defRPr sz="1200"/>
            </a:lvl7pPr>
            <a:lvl8pPr marL="2400288" indent="0" algn="ctr">
              <a:buNone/>
              <a:defRPr sz="1200"/>
            </a:lvl8pPr>
            <a:lvl9pPr marL="2743186"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3325" y="457202"/>
            <a:ext cx="14859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6775" y="457202"/>
            <a:ext cx="6463665"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775" y="457518"/>
            <a:ext cx="817245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9251" y="4242816"/>
            <a:ext cx="7058025" cy="1463040"/>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866774" y="5733290"/>
            <a:ext cx="7058025" cy="438912"/>
          </a:xfrm>
        </p:spPr>
        <p:txBody>
          <a:bodyPr/>
          <a:lstStyle>
            <a:lvl1pPr marL="0" indent="0">
              <a:spcBef>
                <a:spcPts val="0"/>
              </a:spcBef>
              <a:buNone/>
              <a:defRPr sz="1800"/>
            </a:lvl1pPr>
            <a:lvl2pPr marL="342898" indent="0">
              <a:buNone/>
              <a:defRPr sz="1500"/>
            </a:lvl2pPr>
            <a:lvl3pPr marL="685797" indent="0">
              <a:buNone/>
              <a:defRPr sz="1350"/>
            </a:lvl3pPr>
            <a:lvl4pPr marL="1028695" indent="0">
              <a:buNone/>
              <a:defRPr sz="1200"/>
            </a:lvl4pPr>
            <a:lvl5pPr marL="1371593" indent="0">
              <a:buNone/>
              <a:defRPr sz="1200"/>
            </a:lvl5pPr>
            <a:lvl6pPr marL="1714491" indent="0">
              <a:buNone/>
              <a:defRPr sz="1200"/>
            </a:lvl6pPr>
            <a:lvl7pPr marL="2057390" indent="0">
              <a:buNone/>
              <a:defRPr sz="1200"/>
            </a:lvl7pPr>
            <a:lvl8pPr marL="2400288" indent="0">
              <a:buNone/>
              <a:defRPr sz="1200"/>
            </a:lvl8pPr>
            <a:lvl9pPr marL="2743186" indent="0">
              <a:buNone/>
              <a:defRPr sz="12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6775" y="1904999"/>
            <a:ext cx="3900488" cy="4271963"/>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38737" y="1904999"/>
            <a:ext cx="3900488" cy="4271963"/>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10/1/20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66775" y="1772817"/>
            <a:ext cx="3900488" cy="737121"/>
          </a:xfrm>
        </p:spPr>
        <p:txBody>
          <a:bodyPr anchor="ctr"/>
          <a:lstStyle>
            <a:lvl1pPr marL="0" indent="0">
              <a:spcBef>
                <a:spcPts val="0"/>
              </a:spcBef>
              <a:buNone/>
              <a:defRPr sz="1800" b="0">
                <a:solidFill>
                  <a:schemeClr val="accent1"/>
                </a:solidFill>
              </a:defRPr>
            </a:lvl1pPr>
            <a:lvl2pPr marL="342898" indent="0">
              <a:buNone/>
              <a:defRPr sz="1500" b="1"/>
            </a:lvl2pPr>
            <a:lvl3pPr marL="685797" indent="0">
              <a:buNone/>
              <a:defRPr sz="1350" b="1"/>
            </a:lvl3pPr>
            <a:lvl4pPr marL="1028695" indent="0">
              <a:buNone/>
              <a:defRPr sz="1200" b="1"/>
            </a:lvl4pPr>
            <a:lvl5pPr marL="1371593" indent="0">
              <a:buNone/>
              <a:defRPr sz="1200" b="1"/>
            </a:lvl5pPr>
            <a:lvl6pPr marL="1714491" indent="0">
              <a:buNone/>
              <a:defRPr sz="1200" b="1"/>
            </a:lvl6pPr>
            <a:lvl7pPr marL="2057390" indent="0">
              <a:buNone/>
              <a:defRPr sz="1200" b="1"/>
            </a:lvl7pPr>
            <a:lvl8pPr marL="2400288" indent="0">
              <a:buNone/>
              <a:defRPr sz="1200" b="1"/>
            </a:lvl8pPr>
            <a:lvl9pPr marL="2743186" indent="0">
              <a:buNone/>
              <a:defRPr sz="1200" b="1"/>
            </a:lvl9pPr>
          </a:lstStyle>
          <a:p>
            <a:pPr lvl="0"/>
            <a:r>
              <a:rPr lang="en-US"/>
              <a:t>Click to edit Master text styles</a:t>
            </a:r>
          </a:p>
        </p:txBody>
      </p:sp>
      <p:sp>
        <p:nvSpPr>
          <p:cNvPr id="4" name="Content Placeholder 3"/>
          <p:cNvSpPr>
            <a:spLocks noGrp="1"/>
          </p:cNvSpPr>
          <p:nvPr>
            <p:ph sz="half" idx="2"/>
          </p:nvPr>
        </p:nvSpPr>
        <p:spPr>
          <a:xfrm>
            <a:off x="866775" y="2509938"/>
            <a:ext cx="3900488" cy="36622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38737" y="1772817"/>
            <a:ext cx="3900488" cy="737121"/>
          </a:xfrm>
        </p:spPr>
        <p:txBody>
          <a:bodyPr anchor="ctr"/>
          <a:lstStyle>
            <a:lvl1pPr marL="0" indent="0">
              <a:spcBef>
                <a:spcPts val="0"/>
              </a:spcBef>
              <a:buNone/>
              <a:defRPr sz="1800" b="0">
                <a:solidFill>
                  <a:schemeClr val="accent1"/>
                </a:solidFill>
              </a:defRPr>
            </a:lvl1pPr>
            <a:lvl2pPr marL="342898" indent="0">
              <a:buNone/>
              <a:defRPr sz="1500" b="1"/>
            </a:lvl2pPr>
            <a:lvl3pPr marL="685797" indent="0">
              <a:buNone/>
              <a:defRPr sz="1350" b="1"/>
            </a:lvl3pPr>
            <a:lvl4pPr marL="1028695" indent="0">
              <a:buNone/>
              <a:defRPr sz="1200" b="1"/>
            </a:lvl4pPr>
            <a:lvl5pPr marL="1371593" indent="0">
              <a:buNone/>
              <a:defRPr sz="1200" b="1"/>
            </a:lvl5pPr>
            <a:lvl6pPr marL="1714491" indent="0">
              <a:buNone/>
              <a:defRPr sz="1200" b="1"/>
            </a:lvl6pPr>
            <a:lvl7pPr marL="2057390" indent="0">
              <a:buNone/>
              <a:defRPr sz="1200" b="1"/>
            </a:lvl7pPr>
            <a:lvl8pPr marL="2400288" indent="0">
              <a:buNone/>
              <a:defRPr sz="1200" b="1"/>
            </a:lvl8pPr>
            <a:lvl9pPr marL="274318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138737" y="2509938"/>
            <a:ext cx="3900488" cy="36622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10/1/20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10/1/20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10/1/20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9742" y="3090672"/>
            <a:ext cx="3789045" cy="1828800"/>
          </a:xfrm>
        </p:spPr>
        <p:txBody>
          <a:bodyPr anchor="b">
            <a:normAutofit/>
          </a:bodyPr>
          <a:lstStyle>
            <a:lvl1pPr>
              <a:defRPr sz="2700"/>
            </a:lvl1pPr>
          </a:lstStyle>
          <a:p>
            <a:r>
              <a:rPr lang="en-US"/>
              <a:t>Click to edit Master title style</a:t>
            </a:r>
          </a:p>
        </p:txBody>
      </p:sp>
      <p:sp>
        <p:nvSpPr>
          <p:cNvPr id="3" name="Content Placeholder 2"/>
          <p:cNvSpPr>
            <a:spLocks noGrp="1"/>
          </p:cNvSpPr>
          <p:nvPr>
            <p:ph idx="1"/>
          </p:nvPr>
        </p:nvSpPr>
        <p:spPr>
          <a:xfrm>
            <a:off x="557214" y="457200"/>
            <a:ext cx="4395788" cy="57150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59742" y="4983480"/>
            <a:ext cx="3789045" cy="1188720"/>
          </a:xfrm>
        </p:spPr>
        <p:txBody>
          <a:bodyPr>
            <a:normAutofit/>
          </a:bodyPr>
          <a:lstStyle>
            <a:lvl1pPr marL="0" indent="0">
              <a:spcBef>
                <a:spcPts val="900"/>
              </a:spcBef>
              <a:buNone/>
              <a:defRPr sz="1350"/>
            </a:lvl1pPr>
            <a:lvl2pPr marL="342898" indent="0">
              <a:buNone/>
              <a:defRPr sz="1050"/>
            </a:lvl2pPr>
            <a:lvl3pPr marL="685797" indent="0">
              <a:buNone/>
              <a:defRPr sz="900"/>
            </a:lvl3pPr>
            <a:lvl4pPr marL="1028695" indent="0">
              <a:buNone/>
              <a:defRPr sz="750"/>
            </a:lvl4pPr>
            <a:lvl5pPr marL="1371593" indent="0">
              <a:buNone/>
              <a:defRPr sz="750"/>
            </a:lvl5pPr>
            <a:lvl6pPr marL="1714491" indent="0">
              <a:buNone/>
              <a:defRPr sz="750"/>
            </a:lvl6pPr>
            <a:lvl7pPr marL="2057390" indent="0">
              <a:buNone/>
              <a:defRPr sz="750"/>
            </a:lvl7pPr>
            <a:lvl8pPr marL="2400288" indent="0">
              <a:buNone/>
              <a:defRPr sz="750"/>
            </a:lvl8pPr>
            <a:lvl9pPr marL="2743186"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9742" y="3093099"/>
            <a:ext cx="3789045" cy="1828800"/>
          </a:xfrm>
        </p:spPr>
        <p:txBody>
          <a:bodyPr anchor="b">
            <a:normAutofit/>
          </a:bodyPr>
          <a:lstStyle>
            <a:lvl1pPr>
              <a:defRPr sz="27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4953000" cy="6858000"/>
          </a:xfrm>
        </p:spPr>
        <p:txBody>
          <a:bodyPr tIns="457200">
            <a:normAutofit/>
          </a:bodyPr>
          <a:lstStyle>
            <a:lvl1pPr marL="0" indent="0" algn="ctr">
              <a:buNone/>
              <a:defRPr sz="1800"/>
            </a:lvl1pPr>
            <a:lvl2pPr marL="342898" indent="0">
              <a:buNone/>
              <a:defRPr sz="2100"/>
            </a:lvl2pPr>
            <a:lvl3pPr marL="685797" indent="0">
              <a:buNone/>
              <a:defRPr sz="1800"/>
            </a:lvl3pPr>
            <a:lvl4pPr marL="1028695" indent="0">
              <a:buNone/>
              <a:defRPr sz="1500"/>
            </a:lvl4pPr>
            <a:lvl5pPr marL="1371593" indent="0">
              <a:buNone/>
              <a:defRPr sz="1500"/>
            </a:lvl5pPr>
            <a:lvl6pPr marL="1714491" indent="0">
              <a:buNone/>
              <a:defRPr sz="1500"/>
            </a:lvl6pPr>
            <a:lvl7pPr marL="2057390" indent="0">
              <a:buNone/>
              <a:defRPr sz="1500"/>
            </a:lvl7pPr>
            <a:lvl8pPr marL="2400288" indent="0">
              <a:buNone/>
              <a:defRPr sz="1500"/>
            </a:lvl8pPr>
            <a:lvl9pPr marL="2743186" indent="0">
              <a:buNone/>
              <a:defRPr sz="1500"/>
            </a:lvl9pPr>
          </a:lstStyle>
          <a:p>
            <a:r>
              <a:rPr lang="en-US"/>
              <a:t>Click icon to add picture</a:t>
            </a:r>
          </a:p>
        </p:txBody>
      </p:sp>
      <p:sp>
        <p:nvSpPr>
          <p:cNvPr id="4" name="Text Placeholder 3"/>
          <p:cNvSpPr>
            <a:spLocks noGrp="1"/>
          </p:cNvSpPr>
          <p:nvPr>
            <p:ph type="body" sz="half" idx="2"/>
          </p:nvPr>
        </p:nvSpPr>
        <p:spPr>
          <a:xfrm>
            <a:off x="5559742" y="4983480"/>
            <a:ext cx="3789045" cy="1188720"/>
          </a:xfrm>
        </p:spPr>
        <p:txBody>
          <a:bodyPr>
            <a:normAutofit/>
          </a:bodyPr>
          <a:lstStyle>
            <a:lvl1pPr marL="0" indent="0">
              <a:spcBef>
                <a:spcPts val="900"/>
              </a:spcBef>
              <a:buNone/>
              <a:defRPr sz="1350"/>
            </a:lvl1pPr>
            <a:lvl2pPr marL="342898" indent="0">
              <a:buNone/>
              <a:defRPr sz="1050"/>
            </a:lvl2pPr>
            <a:lvl3pPr marL="685797" indent="0">
              <a:buNone/>
              <a:defRPr sz="900"/>
            </a:lvl3pPr>
            <a:lvl4pPr marL="1028695" indent="0">
              <a:buNone/>
              <a:defRPr sz="750"/>
            </a:lvl4pPr>
            <a:lvl5pPr marL="1371593" indent="0">
              <a:buNone/>
              <a:defRPr sz="750"/>
            </a:lvl5pPr>
            <a:lvl6pPr marL="1714491" indent="0">
              <a:buNone/>
              <a:defRPr sz="750"/>
            </a:lvl6pPr>
            <a:lvl7pPr marL="2057390" indent="0">
              <a:buNone/>
              <a:defRPr sz="750"/>
            </a:lvl7pPr>
            <a:lvl8pPr marL="2400288" indent="0">
              <a:buNone/>
              <a:defRPr sz="750"/>
            </a:lvl8pPr>
            <a:lvl9pPr marL="2743186" indent="0">
              <a:buNone/>
              <a:defRPr sz="75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775" y="457518"/>
            <a:ext cx="817245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66775" y="1905001"/>
            <a:ext cx="817245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6775" y="6400800"/>
            <a:ext cx="891540" cy="228600"/>
          </a:xfrm>
          <a:prstGeom prst="rect">
            <a:avLst/>
          </a:prstGeom>
        </p:spPr>
        <p:txBody>
          <a:bodyPr vert="horz" lIns="91440" tIns="45720" rIns="91440" bIns="45720" rtlCol="0" anchor="ctr"/>
          <a:lstStyle>
            <a:lvl1pPr algn="l">
              <a:defRPr sz="825">
                <a:solidFill>
                  <a:schemeClr val="tx1"/>
                </a:solidFill>
              </a:defRPr>
            </a:lvl1pPr>
          </a:lstStyle>
          <a:p>
            <a:fld id="{37CC0096-1860-4642-9CD2-0079EA5E7CD1}" type="datetimeFigureOut">
              <a:rPr lang="en-US" smtClean="0"/>
              <a:pPr/>
              <a:t>10/1/20</a:t>
            </a:fld>
            <a:endParaRPr lang="en-US" dirty="0"/>
          </a:p>
        </p:txBody>
      </p:sp>
      <p:sp>
        <p:nvSpPr>
          <p:cNvPr id="5" name="Footer Placeholder 4"/>
          <p:cNvSpPr>
            <a:spLocks noGrp="1"/>
          </p:cNvSpPr>
          <p:nvPr>
            <p:ph type="ftr" sz="quarter" idx="3"/>
          </p:nvPr>
        </p:nvSpPr>
        <p:spPr>
          <a:xfrm>
            <a:off x="1968564" y="6400800"/>
            <a:ext cx="5943600" cy="228600"/>
          </a:xfrm>
          <a:prstGeom prst="rect">
            <a:avLst/>
          </a:prstGeom>
        </p:spPr>
        <p:txBody>
          <a:bodyPr vert="horz" lIns="91440" tIns="45720" rIns="91440" bIns="45720" rtlCol="0" anchor="ctr"/>
          <a:lstStyle>
            <a:lvl1pPr algn="ctr">
              <a:defRPr sz="825">
                <a:solidFill>
                  <a:schemeClr val="tx1"/>
                </a:solidFill>
              </a:defRPr>
            </a:lvl1pPr>
          </a:lstStyle>
          <a:p>
            <a:endParaRPr lang="en-US" dirty="0"/>
          </a:p>
        </p:txBody>
      </p:sp>
      <p:sp>
        <p:nvSpPr>
          <p:cNvPr id="6" name="Slide Number Placeholder 5"/>
          <p:cNvSpPr>
            <a:spLocks noGrp="1"/>
          </p:cNvSpPr>
          <p:nvPr>
            <p:ph type="sldNum" sz="quarter" idx="4"/>
          </p:nvPr>
        </p:nvSpPr>
        <p:spPr>
          <a:xfrm>
            <a:off x="8147685" y="6400800"/>
            <a:ext cx="891540" cy="228600"/>
          </a:xfrm>
          <a:prstGeom prst="rect">
            <a:avLst/>
          </a:prstGeom>
        </p:spPr>
        <p:txBody>
          <a:bodyPr vert="horz" lIns="91440" tIns="45720" rIns="91440" bIns="45720" rtlCol="0" anchor="ctr"/>
          <a:lstStyle>
            <a:lvl1pPr algn="r">
              <a:defRPr sz="825">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97" rtl="0" eaLnBrk="1" latinLnBrk="0" hangingPunct="1">
        <a:lnSpc>
          <a:spcPct val="90000"/>
        </a:lnSpc>
        <a:spcBef>
          <a:spcPct val="0"/>
        </a:spcBef>
        <a:buNone/>
        <a:defRPr sz="2700" kern="1200">
          <a:solidFill>
            <a:schemeClr val="accent1">
              <a:lumMod val="75000"/>
            </a:schemeClr>
          </a:solidFill>
          <a:latin typeface="+mj-lt"/>
          <a:ea typeface="+mj-ea"/>
          <a:cs typeface="+mj-cs"/>
        </a:defRPr>
      </a:lvl1pPr>
    </p:titleStyle>
    <p:bodyStyle>
      <a:lvl1pPr marL="171449" indent="-171449" algn="l" defTabSz="685797" rtl="0" eaLnBrk="1" latinLnBrk="0" hangingPunct="1">
        <a:lnSpc>
          <a:spcPct val="90000"/>
        </a:lnSpc>
        <a:spcBef>
          <a:spcPts val="1350"/>
        </a:spcBef>
        <a:buClr>
          <a:schemeClr val="accent5"/>
        </a:buClr>
        <a:buSzPct val="90000"/>
        <a:buFont typeface="Arial" pitchFamily="34" charset="0"/>
        <a:buChar char="•"/>
        <a:defRPr sz="1800" kern="1200">
          <a:solidFill>
            <a:schemeClr val="tx1"/>
          </a:solidFill>
          <a:latin typeface="+mn-lt"/>
          <a:ea typeface="+mn-ea"/>
          <a:cs typeface="+mn-cs"/>
        </a:defRPr>
      </a:lvl1pPr>
      <a:lvl2pPr marL="411478" indent="-171449" algn="l" defTabSz="685797" rtl="0" eaLnBrk="1" latinLnBrk="0" hangingPunct="1">
        <a:lnSpc>
          <a:spcPct val="90000"/>
        </a:lnSpc>
        <a:spcBef>
          <a:spcPts val="900"/>
        </a:spcBef>
        <a:buClr>
          <a:schemeClr val="accent5"/>
        </a:buClr>
        <a:buSzPct val="90000"/>
        <a:buFont typeface="Arial" pitchFamily="34" charset="0"/>
        <a:buChar char="•"/>
        <a:defRPr sz="1500" kern="1200">
          <a:solidFill>
            <a:schemeClr val="tx1"/>
          </a:solidFill>
          <a:latin typeface="+mn-lt"/>
          <a:ea typeface="+mn-ea"/>
          <a:cs typeface="+mn-cs"/>
        </a:defRPr>
      </a:lvl2pPr>
      <a:lvl3pPr marL="617217" indent="-171449" algn="l" defTabSz="685797" rtl="0" eaLnBrk="1" latinLnBrk="0" hangingPunct="1">
        <a:lnSpc>
          <a:spcPct val="90000"/>
        </a:lnSpc>
        <a:spcBef>
          <a:spcPts val="600"/>
        </a:spcBef>
        <a:buClr>
          <a:schemeClr val="accent5"/>
        </a:buClr>
        <a:buSzPct val="90000"/>
        <a:buFont typeface="Arial" pitchFamily="34" charset="0"/>
        <a:buChar char="•"/>
        <a:defRPr sz="1350" kern="1200">
          <a:solidFill>
            <a:schemeClr val="tx1"/>
          </a:solidFill>
          <a:latin typeface="+mn-lt"/>
          <a:ea typeface="+mn-ea"/>
          <a:cs typeface="+mn-cs"/>
        </a:defRPr>
      </a:lvl3pPr>
      <a:lvl4pPr marL="822956" indent="-137160" algn="l" defTabSz="685797" rtl="0" eaLnBrk="1" latinLnBrk="0" hangingPunct="1">
        <a:lnSpc>
          <a:spcPct val="90000"/>
        </a:lnSpc>
        <a:spcBef>
          <a:spcPts val="600"/>
        </a:spcBef>
        <a:buClr>
          <a:schemeClr val="accent5"/>
        </a:buClr>
        <a:buSzPct val="90000"/>
        <a:buFont typeface="Arial" pitchFamily="34" charset="0"/>
        <a:buChar char="•"/>
        <a:defRPr sz="1200" kern="1200">
          <a:solidFill>
            <a:schemeClr val="tx1"/>
          </a:solidFill>
          <a:latin typeface="+mn-lt"/>
          <a:ea typeface="+mn-ea"/>
          <a:cs typeface="+mn-cs"/>
        </a:defRPr>
      </a:lvl4pPr>
      <a:lvl5pPr marL="994406" indent="-102869" algn="l" defTabSz="685797" rtl="0" eaLnBrk="1" latinLnBrk="0" hangingPunct="1">
        <a:lnSpc>
          <a:spcPct val="90000"/>
        </a:lnSpc>
        <a:spcBef>
          <a:spcPts val="450"/>
        </a:spcBef>
        <a:buClr>
          <a:schemeClr val="accent5"/>
        </a:buClr>
        <a:buSzPct val="90000"/>
        <a:buFont typeface="Arial" pitchFamily="34" charset="0"/>
        <a:buChar char="•"/>
        <a:defRPr sz="1050" kern="1200">
          <a:solidFill>
            <a:schemeClr val="tx1"/>
          </a:solidFill>
          <a:latin typeface="+mn-lt"/>
          <a:ea typeface="+mn-ea"/>
          <a:cs typeface="+mn-cs"/>
        </a:defRPr>
      </a:lvl5pPr>
      <a:lvl6pPr marL="1165855" indent="-102869" algn="l" defTabSz="685797" rtl="0" eaLnBrk="1" latinLnBrk="0" hangingPunct="1">
        <a:lnSpc>
          <a:spcPct val="90000"/>
        </a:lnSpc>
        <a:spcBef>
          <a:spcPts val="450"/>
        </a:spcBef>
        <a:buClr>
          <a:schemeClr val="accent5"/>
        </a:buClr>
        <a:buSzPct val="90000"/>
        <a:buFont typeface="Arial" pitchFamily="34" charset="0"/>
        <a:buChar char="•"/>
        <a:defRPr sz="1050" kern="1200">
          <a:solidFill>
            <a:schemeClr val="tx1"/>
          </a:solidFill>
          <a:latin typeface="+mn-lt"/>
          <a:ea typeface="+mn-ea"/>
          <a:cs typeface="+mn-cs"/>
        </a:defRPr>
      </a:lvl6pPr>
      <a:lvl7pPr marL="1337304" indent="-102869" algn="l" defTabSz="685797" rtl="0" eaLnBrk="1" latinLnBrk="0" hangingPunct="1">
        <a:lnSpc>
          <a:spcPct val="90000"/>
        </a:lnSpc>
        <a:spcBef>
          <a:spcPts val="450"/>
        </a:spcBef>
        <a:buClr>
          <a:schemeClr val="accent5"/>
        </a:buClr>
        <a:buSzPct val="90000"/>
        <a:buFont typeface="Arial" pitchFamily="34" charset="0"/>
        <a:buChar char="•"/>
        <a:defRPr sz="1050" kern="1200">
          <a:solidFill>
            <a:schemeClr val="tx1"/>
          </a:solidFill>
          <a:latin typeface="+mn-lt"/>
          <a:ea typeface="+mn-ea"/>
          <a:cs typeface="+mn-cs"/>
        </a:defRPr>
      </a:lvl7pPr>
      <a:lvl8pPr marL="1508753" indent="-102869" algn="l" defTabSz="685797" rtl="0" eaLnBrk="1" latinLnBrk="0" hangingPunct="1">
        <a:lnSpc>
          <a:spcPct val="90000"/>
        </a:lnSpc>
        <a:spcBef>
          <a:spcPts val="450"/>
        </a:spcBef>
        <a:buClr>
          <a:schemeClr val="accent5"/>
        </a:buClr>
        <a:buSzPct val="90000"/>
        <a:buFont typeface="Arial" pitchFamily="34" charset="0"/>
        <a:buChar char="•"/>
        <a:defRPr sz="1050" kern="1200">
          <a:solidFill>
            <a:schemeClr val="tx1"/>
          </a:solidFill>
          <a:latin typeface="+mn-lt"/>
          <a:ea typeface="+mn-ea"/>
          <a:cs typeface="+mn-cs"/>
        </a:defRPr>
      </a:lvl8pPr>
      <a:lvl9pPr marL="1680202" indent="-102869" algn="l" defTabSz="685797" rtl="0" eaLnBrk="1" latinLnBrk="0" hangingPunct="1">
        <a:lnSpc>
          <a:spcPct val="90000"/>
        </a:lnSpc>
        <a:spcBef>
          <a:spcPts val="450"/>
        </a:spcBef>
        <a:buClr>
          <a:schemeClr val="accent5"/>
        </a:buClr>
        <a:buSzPct val="90000"/>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5" algn="l" defTabSz="685797" rtl="0" eaLnBrk="1" latinLnBrk="0" hangingPunct="1">
        <a:defRPr sz="1350" kern="1200">
          <a:solidFill>
            <a:schemeClr val="tx1"/>
          </a:solidFill>
          <a:latin typeface="+mn-lt"/>
          <a:ea typeface="+mn-ea"/>
          <a:cs typeface="+mn-cs"/>
        </a:defRPr>
      </a:lvl4pPr>
      <a:lvl5pPr marL="1371593" algn="l" defTabSz="685797" rtl="0" eaLnBrk="1" latinLnBrk="0" hangingPunct="1">
        <a:defRPr sz="1350" kern="1200">
          <a:solidFill>
            <a:schemeClr val="tx1"/>
          </a:solidFill>
          <a:latin typeface="+mn-lt"/>
          <a:ea typeface="+mn-ea"/>
          <a:cs typeface="+mn-cs"/>
        </a:defRPr>
      </a:lvl5pPr>
      <a:lvl6pPr marL="1714491" algn="l" defTabSz="685797" rtl="0" eaLnBrk="1" latinLnBrk="0" hangingPunct="1">
        <a:defRPr sz="1350" kern="1200">
          <a:solidFill>
            <a:schemeClr val="tx1"/>
          </a:solidFill>
          <a:latin typeface="+mn-lt"/>
          <a:ea typeface="+mn-ea"/>
          <a:cs typeface="+mn-cs"/>
        </a:defRPr>
      </a:lvl6pPr>
      <a:lvl7pPr marL="2057390" algn="l" defTabSz="685797" rtl="0" eaLnBrk="1" latinLnBrk="0" hangingPunct="1">
        <a:defRPr sz="1350" kern="1200">
          <a:solidFill>
            <a:schemeClr val="tx1"/>
          </a:solidFill>
          <a:latin typeface="+mn-lt"/>
          <a:ea typeface="+mn-ea"/>
          <a:cs typeface="+mn-cs"/>
        </a:defRPr>
      </a:lvl7pPr>
      <a:lvl8pPr marL="2400288" algn="l" defTabSz="685797" rtl="0" eaLnBrk="1" latinLnBrk="0" hangingPunct="1">
        <a:defRPr sz="1350" kern="1200">
          <a:solidFill>
            <a:schemeClr val="tx1"/>
          </a:solidFill>
          <a:latin typeface="+mn-lt"/>
          <a:ea typeface="+mn-ea"/>
          <a:cs typeface="+mn-cs"/>
        </a:defRPr>
      </a:lvl8pPr>
      <a:lvl9pPr marL="2743186" algn="l" defTabSz="68579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creativecommons.org/licenses/by-nc-nd/3.0/" TargetMode="External"/><Relationship Id="rId18" Type="http://schemas.openxmlformats.org/officeDocument/2006/relationships/image" Target="../media/image14.png"/><Relationship Id="rId3" Type="http://schemas.openxmlformats.org/officeDocument/2006/relationships/image" Target="../media/image5.png"/><Relationship Id="rId21" Type="http://schemas.openxmlformats.org/officeDocument/2006/relationships/image" Target="../media/image17.jpg"/><Relationship Id="rId7" Type="http://schemas.openxmlformats.org/officeDocument/2006/relationships/hyperlink" Target="http://roula33.deviantart.com/art/5-Spring-Flowers-365286656" TargetMode="External"/><Relationship Id="rId12" Type="http://schemas.openxmlformats.org/officeDocument/2006/relationships/hyperlink" Target="http://freehighresolutiongraphicsandclipart.blogspot.co.uk/2010/05/more-flowers-and-plant-graphics.html" TargetMode="External"/><Relationship Id="rId17" Type="http://schemas.openxmlformats.org/officeDocument/2006/relationships/hyperlink" Target="http://roula33.deviantart.com/art/3-Spring-Flowers-365286964" TargetMode="External"/><Relationship Id="rId2" Type="http://schemas.openxmlformats.org/officeDocument/2006/relationships/image" Target="../media/image4.png"/><Relationship Id="rId16" Type="http://schemas.openxmlformats.org/officeDocument/2006/relationships/image" Target="../media/image13.png"/><Relationship Id="rId20"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hyperlink" Target="http://freehighresolutiongraphicsandclipart.blogspot.in/2010/09/png-flowers.html" TargetMode="External"/><Relationship Id="rId19" Type="http://schemas.openxmlformats.org/officeDocument/2006/relationships/image" Target="../media/image15.png"/><Relationship Id="rId4" Type="http://schemas.openxmlformats.org/officeDocument/2006/relationships/hyperlink" Target="http://pt.wikipedia.org/wiki/Ficheiro:Green-flower.png" TargetMode="External"/><Relationship Id="rId9" Type="http://schemas.openxmlformats.org/officeDocument/2006/relationships/image" Target="../media/image9.png"/><Relationship Id="rId14" Type="http://schemas.openxmlformats.org/officeDocument/2006/relationships/image" Target="../media/image11.pn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306" y="-41002"/>
            <a:ext cx="8275356" cy="509134"/>
          </a:xfrm>
        </p:spPr>
        <p:txBody>
          <a:bodyPr>
            <a:noAutofit/>
          </a:bodyPr>
          <a:lstStyle/>
          <a:p>
            <a:pPr algn="ctr"/>
            <a:r>
              <a:rPr lang="en-US" sz="2800" b="1" dirty="0">
                <a:solidFill>
                  <a:srgbClr val="00B050"/>
                </a:solidFill>
                <a:latin typeface="Gadugi" panose="020B0502040204020203" pitchFamily="34" charset="0"/>
                <a:ea typeface="Gadugi" panose="020B0502040204020203" pitchFamily="34" charset="0"/>
                <a:sym typeface="Symbol" panose="05050102010706020507" pitchFamily="18" charset="2"/>
              </a:rPr>
              <a:t></a:t>
            </a:r>
            <a:r>
              <a:rPr lang="en-US" sz="2800" b="1" dirty="0">
                <a:solidFill>
                  <a:srgbClr val="00B050"/>
                </a:solidFill>
                <a:latin typeface="Gadugi" panose="020B0502040204020203" pitchFamily="34" charset="0"/>
                <a:ea typeface="Gadugi" panose="020B0502040204020203" pitchFamily="34" charset="0"/>
              </a:rPr>
              <a:t> . </a:t>
            </a:r>
            <a:r>
              <a:rPr lang="en-US" sz="2800" b="1" dirty="0">
                <a:solidFill>
                  <a:srgbClr val="00B050"/>
                </a:solidFill>
                <a:latin typeface="Gadugi" panose="020B0502040204020203" pitchFamily="34" charset="0"/>
                <a:ea typeface="Gadugi" panose="020B0502040204020203" pitchFamily="34" charset="0"/>
                <a:sym typeface="Symbol" panose="05050102010706020507" pitchFamily="18" charset="2"/>
              </a:rPr>
              <a:t> .   Loving and Compassionate</a:t>
            </a:r>
            <a:r>
              <a:rPr lang="en-US" sz="2800" b="1" dirty="0">
                <a:solidFill>
                  <a:srgbClr val="00B050"/>
                </a:solidFill>
                <a:latin typeface="Gadugi" panose="020B0502040204020203" pitchFamily="34" charset="0"/>
                <a:ea typeface="Gadugi" panose="020B0502040204020203" pitchFamily="34" charset="0"/>
              </a:rPr>
              <a:t>  </a:t>
            </a:r>
            <a:r>
              <a:rPr lang="en-US" sz="2800" b="1" dirty="0">
                <a:solidFill>
                  <a:srgbClr val="00B050"/>
                </a:solidFill>
                <a:latin typeface="Gadugi" panose="020B0502040204020203" pitchFamily="34" charset="0"/>
                <a:ea typeface="Gadugi" panose="020B0502040204020203" pitchFamily="34" charset="0"/>
                <a:sym typeface="Symbol" panose="05050102010706020507" pitchFamily="18" charset="2"/>
              </a:rPr>
              <a:t></a:t>
            </a:r>
            <a:r>
              <a:rPr lang="en-US" sz="2800" b="1" dirty="0">
                <a:solidFill>
                  <a:srgbClr val="00B050"/>
                </a:solidFill>
                <a:latin typeface="Gadugi" panose="020B0502040204020203" pitchFamily="34" charset="0"/>
                <a:ea typeface="Gadugi" panose="020B0502040204020203" pitchFamily="34" charset="0"/>
              </a:rPr>
              <a:t> . </a:t>
            </a:r>
            <a:r>
              <a:rPr lang="en-US" sz="2800" b="1" dirty="0">
                <a:solidFill>
                  <a:srgbClr val="00B050"/>
                </a:solidFill>
                <a:latin typeface="Gadugi" panose="020B0502040204020203" pitchFamily="34" charset="0"/>
                <a:ea typeface="Gadugi" panose="020B0502040204020203" pitchFamily="34" charset="0"/>
                <a:sym typeface="Symbol" panose="05050102010706020507" pitchFamily="18" charset="2"/>
              </a:rPr>
              <a:t> .  </a:t>
            </a:r>
            <a:endParaRPr lang="en-US" sz="2800" b="1" dirty="0">
              <a:solidFill>
                <a:srgbClr val="00B050"/>
              </a:solidFill>
              <a:latin typeface="Gadugi" panose="020B0502040204020203" pitchFamily="34" charset="0"/>
              <a:ea typeface="Gadugi" panose="020B0502040204020203" pitchFamily="34" charset="0"/>
            </a:endParaRPr>
          </a:p>
        </p:txBody>
      </p:sp>
      <p:sp>
        <p:nvSpPr>
          <p:cNvPr id="16" name="Rectangle: Rounded Corners 15">
            <a:extLst>
              <a:ext uri="{FF2B5EF4-FFF2-40B4-BE49-F238E27FC236}">
                <a16:creationId xmlns:a16="http://schemas.microsoft.com/office/drawing/2014/main" id="{0636274A-2457-4449-8475-3672BB9138D7}"/>
              </a:ext>
            </a:extLst>
          </p:cNvPr>
          <p:cNvSpPr/>
          <p:nvPr/>
        </p:nvSpPr>
        <p:spPr>
          <a:xfrm>
            <a:off x="2532367" y="449798"/>
            <a:ext cx="2228526" cy="305835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en-US" sz="1200" dirty="0">
                <a:solidFill>
                  <a:schemeClr val="tx2"/>
                </a:solidFill>
                <a:latin typeface="Gadugi" panose="020B0502040204020203" pitchFamily="34" charset="0"/>
                <a:ea typeface="Gadugi" panose="020B0502040204020203" pitchFamily="34" charset="0"/>
              </a:rPr>
              <a:t>Angela’s writings overflow with words like: </a:t>
            </a:r>
            <a:r>
              <a:rPr lang="en-US" sz="1200" dirty="0">
                <a:solidFill>
                  <a:srgbClr val="00B050"/>
                </a:solidFill>
                <a:latin typeface="Gadugi" panose="020B0502040204020203" pitchFamily="34" charset="0"/>
                <a:ea typeface="Gadugi" panose="020B0502040204020203" pitchFamily="34" charset="0"/>
              </a:rPr>
              <a:t>’LOVE, LOVING, GENTLENESS, CHARITY, COMFORT, ENCOURAGE, CONSOLE.</a:t>
            </a:r>
            <a:r>
              <a:rPr lang="en-US" sz="1200" dirty="0">
                <a:solidFill>
                  <a:schemeClr val="tx2"/>
                </a:solidFill>
                <a:latin typeface="Gadugi" panose="020B0502040204020203" pitchFamily="34" charset="0"/>
                <a:ea typeface="Gadugi" panose="020B0502040204020203" pitchFamily="34" charset="0"/>
              </a:rPr>
              <a:t>  These words convey the vision Angela has for us: a community in which each one is valued in his or her uniqueness and everyone puts the other first.  Angela expects a high standard in our loving and compassion but it must be done with discernment.</a:t>
            </a:r>
            <a:endParaRPr lang="en-UM" sz="1200" dirty="0">
              <a:solidFill>
                <a:srgbClr val="00B050"/>
              </a:solidFill>
              <a:latin typeface="Gadugi" panose="020B0502040204020203" pitchFamily="34" charset="0"/>
              <a:ea typeface="Gadugi" panose="020B0502040204020203" pitchFamily="34" charset="0"/>
            </a:endParaRPr>
          </a:p>
        </p:txBody>
      </p:sp>
      <p:sp>
        <p:nvSpPr>
          <p:cNvPr id="17" name="Rectangle: Rounded Corners 16">
            <a:extLst>
              <a:ext uri="{FF2B5EF4-FFF2-40B4-BE49-F238E27FC236}">
                <a16:creationId xmlns:a16="http://schemas.microsoft.com/office/drawing/2014/main" id="{D8056FA6-9D93-4122-B8B8-F25527F1E610}"/>
              </a:ext>
            </a:extLst>
          </p:cNvPr>
          <p:cNvSpPr/>
          <p:nvPr/>
        </p:nvSpPr>
        <p:spPr>
          <a:xfrm>
            <a:off x="165989" y="2899512"/>
            <a:ext cx="1929551" cy="12823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lang="en-US" sz="1200" b="1" dirty="0">
              <a:solidFill>
                <a:schemeClr val="tx2"/>
              </a:solidFill>
              <a:latin typeface="Gadugi" panose="020B0502040204020203" pitchFamily="34" charset="0"/>
              <a:ea typeface="Gadugi" panose="020B0502040204020203" pitchFamily="34" charset="0"/>
            </a:endParaRPr>
          </a:p>
          <a:p>
            <a:r>
              <a:rPr lang="en-US" sz="1200" i="1" dirty="0">
                <a:solidFill>
                  <a:srgbClr val="00B050"/>
                </a:solidFill>
                <a:latin typeface="Gadugi" panose="020B0502040204020203" pitchFamily="34" charset="0"/>
                <a:ea typeface="Gadugi" panose="020B0502040204020203" pitchFamily="34" charset="0"/>
              </a:rPr>
              <a:t>“..</a:t>
            </a:r>
            <a:r>
              <a:rPr lang="en-US" sz="1200" i="1" dirty="0" err="1">
                <a:solidFill>
                  <a:srgbClr val="00B050"/>
                </a:solidFill>
                <a:latin typeface="Gadugi" panose="020B0502040204020203" pitchFamily="34" charset="0"/>
                <a:ea typeface="Gadugi" panose="020B0502040204020203" pitchFamily="34" charset="0"/>
              </a:rPr>
              <a:t>let..their</a:t>
            </a:r>
            <a:r>
              <a:rPr lang="en-US" sz="1200" i="1" dirty="0">
                <a:solidFill>
                  <a:srgbClr val="00B050"/>
                </a:solidFill>
                <a:latin typeface="Gadugi" panose="020B0502040204020203" pitchFamily="34" charset="0"/>
                <a:ea typeface="Gadugi" panose="020B0502040204020203" pitchFamily="34" charset="0"/>
              </a:rPr>
              <a:t> words be wise and reserved..</a:t>
            </a:r>
          </a:p>
          <a:p>
            <a:r>
              <a:rPr lang="en-US" sz="1200" i="1" dirty="0">
                <a:solidFill>
                  <a:srgbClr val="00B050"/>
                </a:solidFill>
                <a:latin typeface="Gadugi" panose="020B0502040204020203" pitchFamily="34" charset="0"/>
                <a:ea typeface="Gadugi" panose="020B0502040204020203" pitchFamily="34" charset="0"/>
              </a:rPr>
              <a:t>compassionate and leading to concord and charity” </a:t>
            </a:r>
          </a:p>
          <a:p>
            <a:pPr algn="r"/>
            <a:r>
              <a:rPr lang="en-US" sz="1200" i="1" dirty="0">
                <a:solidFill>
                  <a:srgbClr val="00B050"/>
                </a:solidFill>
                <a:latin typeface="Gadugi" panose="020B0502040204020203" pitchFamily="34" charset="0"/>
                <a:ea typeface="Gadugi" panose="020B0502040204020203" pitchFamily="34" charset="0"/>
              </a:rPr>
              <a:t>Angela 5</a:t>
            </a:r>
            <a:r>
              <a:rPr lang="en-US" sz="1200" i="1" baseline="30000" dirty="0">
                <a:solidFill>
                  <a:srgbClr val="00B050"/>
                </a:solidFill>
                <a:latin typeface="Gadugi" panose="020B0502040204020203" pitchFamily="34" charset="0"/>
                <a:ea typeface="Gadugi" panose="020B0502040204020203" pitchFamily="34" charset="0"/>
              </a:rPr>
              <a:t>th</a:t>
            </a:r>
            <a:r>
              <a:rPr lang="en-US" sz="1200" i="1" dirty="0">
                <a:solidFill>
                  <a:srgbClr val="00B050"/>
                </a:solidFill>
                <a:latin typeface="Gadugi" panose="020B0502040204020203" pitchFamily="34" charset="0"/>
                <a:ea typeface="Gadugi" panose="020B0502040204020203" pitchFamily="34" charset="0"/>
              </a:rPr>
              <a:t> Counsel</a:t>
            </a:r>
            <a:endParaRPr lang="en-UM" sz="1200" i="1" dirty="0">
              <a:solidFill>
                <a:srgbClr val="00B050"/>
              </a:solidFill>
              <a:latin typeface="Gadugi" panose="020B0502040204020203" pitchFamily="34" charset="0"/>
              <a:ea typeface="Gadugi" panose="020B0502040204020203" pitchFamily="34" charset="0"/>
            </a:endParaRPr>
          </a:p>
        </p:txBody>
      </p:sp>
      <p:sp>
        <p:nvSpPr>
          <p:cNvPr id="19" name="Rectangle: Rounded Corners 18">
            <a:extLst>
              <a:ext uri="{FF2B5EF4-FFF2-40B4-BE49-F238E27FC236}">
                <a16:creationId xmlns:a16="http://schemas.microsoft.com/office/drawing/2014/main" id="{2CD203C6-AEC6-4DF2-A70F-701A70F4FDC9}"/>
              </a:ext>
            </a:extLst>
          </p:cNvPr>
          <p:cNvSpPr/>
          <p:nvPr/>
        </p:nvSpPr>
        <p:spPr>
          <a:xfrm>
            <a:off x="436278" y="5910455"/>
            <a:ext cx="4672987" cy="59166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en-US" sz="1200" dirty="0">
                <a:solidFill>
                  <a:srgbClr val="00B050"/>
                </a:solidFill>
                <a:latin typeface="Gadugi" panose="020B0502040204020203" pitchFamily="34" charset="0"/>
                <a:ea typeface="Gadugi" panose="020B0502040204020203" pitchFamily="34" charset="0"/>
              </a:rPr>
              <a:t>“Love…..equally; and do not prefer one more than another”</a:t>
            </a:r>
          </a:p>
          <a:p>
            <a:pPr algn="r"/>
            <a:r>
              <a:rPr lang="en-US" sz="1200" i="1" dirty="0">
                <a:solidFill>
                  <a:srgbClr val="00B050"/>
                </a:solidFill>
                <a:latin typeface="Gadugi" panose="020B0502040204020203" pitchFamily="34" charset="0"/>
                <a:ea typeface="Gadugi" panose="020B0502040204020203" pitchFamily="34" charset="0"/>
              </a:rPr>
              <a:t>Angela 8</a:t>
            </a:r>
            <a:r>
              <a:rPr lang="en-US" sz="1200" i="1" baseline="30000" dirty="0">
                <a:solidFill>
                  <a:srgbClr val="00B050"/>
                </a:solidFill>
                <a:latin typeface="Gadugi" panose="020B0502040204020203" pitchFamily="34" charset="0"/>
                <a:ea typeface="Gadugi" panose="020B0502040204020203" pitchFamily="34" charset="0"/>
              </a:rPr>
              <a:t>th</a:t>
            </a:r>
            <a:r>
              <a:rPr lang="en-US" sz="1200" i="1" dirty="0">
                <a:solidFill>
                  <a:srgbClr val="00B050"/>
                </a:solidFill>
                <a:latin typeface="Gadugi" panose="020B0502040204020203" pitchFamily="34" charset="0"/>
                <a:ea typeface="Gadugi" panose="020B0502040204020203" pitchFamily="34" charset="0"/>
              </a:rPr>
              <a:t> Counsel</a:t>
            </a:r>
            <a:endParaRPr lang="en-UM" sz="1200" i="1" dirty="0">
              <a:solidFill>
                <a:srgbClr val="00B050"/>
              </a:solidFill>
              <a:latin typeface="Gadugi" panose="020B0502040204020203" pitchFamily="34" charset="0"/>
              <a:ea typeface="Gadugi" panose="020B0502040204020203" pitchFamily="34" charset="0"/>
            </a:endParaRPr>
          </a:p>
        </p:txBody>
      </p:sp>
      <p:sp>
        <p:nvSpPr>
          <p:cNvPr id="20" name="Rectangle: Rounded Corners 19">
            <a:extLst>
              <a:ext uri="{FF2B5EF4-FFF2-40B4-BE49-F238E27FC236}">
                <a16:creationId xmlns:a16="http://schemas.microsoft.com/office/drawing/2014/main" id="{C32E3F13-5513-4758-9276-7015BBED7D70}"/>
              </a:ext>
            </a:extLst>
          </p:cNvPr>
          <p:cNvSpPr/>
          <p:nvPr/>
        </p:nvSpPr>
        <p:spPr>
          <a:xfrm>
            <a:off x="5586798" y="526545"/>
            <a:ext cx="2184186" cy="113394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0" marR="0" lvl="0" indent="0" algn="ctr" defTabSz="80456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030A0"/>
                </a:solidFill>
                <a:effectLst/>
                <a:uLnTx/>
                <a:uFillTx/>
                <a:latin typeface="Gadugi" panose="020B0502040204020203" pitchFamily="34" charset="0"/>
                <a:ea typeface="Gadugi" panose="020B0502040204020203" pitchFamily="34" charset="0"/>
                <a:cs typeface="+mn-cs"/>
              </a:rPr>
              <a:t>“</a:t>
            </a:r>
            <a:r>
              <a:rPr kumimoji="0" lang="en-US" sz="1200" b="0" i="1" u="none" strike="noStrike" kern="1200" cap="none" spc="0" normalizeH="0" baseline="0" noProof="0" dirty="0">
                <a:ln>
                  <a:noFill/>
                </a:ln>
                <a:solidFill>
                  <a:srgbClr val="7030A0"/>
                </a:solidFill>
                <a:effectLst/>
                <a:uLnTx/>
                <a:uFillTx/>
                <a:latin typeface="Gadugi" panose="020B0502040204020203" pitchFamily="34" charset="0"/>
                <a:ea typeface="Gadugi" panose="020B0502040204020203" pitchFamily="34" charset="0"/>
                <a:cs typeface="+mn-cs"/>
              </a:rPr>
              <a:t>Love one another, as I have loved you.  A man can have no greater love than to lay down his life for his friends”</a:t>
            </a:r>
          </a:p>
          <a:p>
            <a:pPr marL="0" marR="0" lvl="0" indent="0" algn="r" defTabSz="804565" rtl="0" eaLnBrk="1" fontAlgn="auto" latinLnBrk="0" hangingPunct="1">
              <a:lnSpc>
                <a:spcPct val="100000"/>
              </a:lnSpc>
              <a:spcBef>
                <a:spcPts val="0"/>
              </a:spcBef>
              <a:spcAft>
                <a:spcPts val="0"/>
              </a:spcAft>
              <a:buClrTx/>
              <a:buSzTx/>
              <a:buFontTx/>
              <a:buNone/>
              <a:tabLst/>
              <a:defRPr/>
            </a:pPr>
            <a:r>
              <a:rPr lang="en-US" sz="1200" i="1" dirty="0">
                <a:solidFill>
                  <a:srgbClr val="7030A0"/>
                </a:solidFill>
                <a:latin typeface="Gadugi" panose="020B0502040204020203" pitchFamily="34" charset="0"/>
                <a:ea typeface="Gadugi" panose="020B0502040204020203" pitchFamily="34" charset="0"/>
              </a:rPr>
              <a:t>Jn.15.13</a:t>
            </a:r>
            <a:endParaRPr kumimoji="0" lang="en-UM" sz="1200" b="0" i="1" u="none" strike="noStrike" kern="1200" cap="none" spc="0" normalizeH="0" baseline="0" noProof="0" dirty="0">
              <a:ln>
                <a:noFill/>
              </a:ln>
              <a:solidFill>
                <a:srgbClr val="7030A0"/>
              </a:solidFill>
              <a:effectLst/>
              <a:uLnTx/>
              <a:uFillTx/>
              <a:latin typeface="Gadugi" panose="020B0502040204020203" pitchFamily="34" charset="0"/>
              <a:ea typeface="Gadugi" panose="020B0502040204020203" pitchFamily="34" charset="0"/>
              <a:cs typeface="+mn-cs"/>
            </a:endParaRPr>
          </a:p>
          <a:p>
            <a:pPr algn="ctr"/>
            <a:endParaRPr lang="en-UM" sz="1143" i="1" dirty="0">
              <a:solidFill>
                <a:srgbClr val="0070C0"/>
              </a:solidFill>
              <a:latin typeface="Gadugi" panose="020B0502040204020203" pitchFamily="34" charset="0"/>
              <a:ea typeface="Gadugi" panose="020B0502040204020203" pitchFamily="34" charset="0"/>
            </a:endParaRPr>
          </a:p>
        </p:txBody>
      </p:sp>
      <p:sp>
        <p:nvSpPr>
          <p:cNvPr id="21" name="Rectangle: Rounded Corners 20">
            <a:extLst>
              <a:ext uri="{FF2B5EF4-FFF2-40B4-BE49-F238E27FC236}">
                <a16:creationId xmlns:a16="http://schemas.microsoft.com/office/drawing/2014/main" id="{F7908C22-4C3B-4E37-B569-9DA955904897}"/>
              </a:ext>
            </a:extLst>
          </p:cNvPr>
          <p:cNvSpPr/>
          <p:nvPr/>
        </p:nvSpPr>
        <p:spPr>
          <a:xfrm>
            <a:off x="8206109" y="564359"/>
            <a:ext cx="1662373" cy="201257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en-US" sz="1200" i="1" dirty="0">
                <a:solidFill>
                  <a:srgbClr val="7030A0"/>
                </a:solidFill>
                <a:latin typeface="Gadugi" panose="020B0502040204020203" pitchFamily="34" charset="0"/>
                <a:ea typeface="Gadugi" panose="020B0502040204020203" pitchFamily="34" charset="0"/>
              </a:rPr>
              <a:t>“…..the God of all consolation, …..comforts us in all our sorrows, so that we can offer others, in their sorrows, the consolation we have received from God ourselves</a:t>
            </a:r>
          </a:p>
          <a:p>
            <a:pPr algn="r"/>
            <a:r>
              <a:rPr lang="en-US" sz="1200" i="1" dirty="0">
                <a:solidFill>
                  <a:srgbClr val="7030A0"/>
                </a:solidFill>
                <a:latin typeface="Gadugi" panose="020B0502040204020203" pitchFamily="34" charset="0"/>
                <a:ea typeface="Gadugi" panose="020B0502040204020203" pitchFamily="34" charset="0"/>
              </a:rPr>
              <a:t>2 Cor 1.3-4</a:t>
            </a:r>
            <a:endParaRPr lang="en-UM" sz="1200" i="1" dirty="0">
              <a:solidFill>
                <a:srgbClr val="7030A0"/>
              </a:solidFill>
              <a:latin typeface="Gadugi" panose="020B0502040204020203" pitchFamily="34" charset="0"/>
              <a:ea typeface="Gadugi" panose="020B0502040204020203" pitchFamily="34" charset="0"/>
            </a:endParaRPr>
          </a:p>
        </p:txBody>
      </p:sp>
      <p:sp>
        <p:nvSpPr>
          <p:cNvPr id="22" name="Rectangle: Rounded Corners 21">
            <a:extLst>
              <a:ext uri="{FF2B5EF4-FFF2-40B4-BE49-F238E27FC236}">
                <a16:creationId xmlns:a16="http://schemas.microsoft.com/office/drawing/2014/main" id="{CEC74208-A9B6-4921-A49A-EE4F1196B2AC}"/>
              </a:ext>
            </a:extLst>
          </p:cNvPr>
          <p:cNvSpPr/>
          <p:nvPr/>
        </p:nvSpPr>
        <p:spPr>
          <a:xfrm>
            <a:off x="232499" y="4436854"/>
            <a:ext cx="1698552" cy="93756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en-US" sz="1200" dirty="0">
                <a:solidFill>
                  <a:srgbClr val="00B050"/>
                </a:solidFill>
                <a:latin typeface="Gadugi" panose="020B0502040204020203" pitchFamily="34" charset="0"/>
                <a:ea typeface="Gadugi" panose="020B0502040204020203" pitchFamily="34" charset="0"/>
              </a:rPr>
              <a:t>“Together encourage one another”</a:t>
            </a:r>
          </a:p>
          <a:p>
            <a:pPr algn="r"/>
            <a:r>
              <a:rPr lang="en-US" sz="1200" i="1" dirty="0">
                <a:solidFill>
                  <a:srgbClr val="00B050"/>
                </a:solidFill>
                <a:latin typeface="Gadugi" panose="020B0502040204020203" pitchFamily="34" charset="0"/>
                <a:ea typeface="Gadugi" panose="020B0502040204020203" pitchFamily="34" charset="0"/>
              </a:rPr>
              <a:t>Angela 8</a:t>
            </a:r>
            <a:r>
              <a:rPr lang="en-US" sz="1200" i="1" baseline="30000" dirty="0">
                <a:solidFill>
                  <a:srgbClr val="00B050"/>
                </a:solidFill>
                <a:latin typeface="Gadugi" panose="020B0502040204020203" pitchFamily="34" charset="0"/>
                <a:ea typeface="Gadugi" panose="020B0502040204020203" pitchFamily="34" charset="0"/>
              </a:rPr>
              <a:t>th</a:t>
            </a:r>
            <a:r>
              <a:rPr lang="en-US" sz="1200" i="1" dirty="0">
                <a:solidFill>
                  <a:srgbClr val="00B050"/>
                </a:solidFill>
                <a:latin typeface="Gadugi" panose="020B0502040204020203" pitchFamily="34" charset="0"/>
                <a:ea typeface="Gadugi" panose="020B0502040204020203" pitchFamily="34" charset="0"/>
              </a:rPr>
              <a:t> Counsel</a:t>
            </a:r>
            <a:endParaRPr lang="en-UM" sz="1200" i="1" dirty="0">
              <a:solidFill>
                <a:srgbClr val="00B050"/>
              </a:solidFill>
              <a:latin typeface="Gadugi" panose="020B0502040204020203" pitchFamily="34" charset="0"/>
              <a:ea typeface="Gadugi" panose="020B0502040204020203" pitchFamily="34" charset="0"/>
            </a:endParaRPr>
          </a:p>
        </p:txBody>
      </p:sp>
      <p:sp>
        <p:nvSpPr>
          <p:cNvPr id="24" name="Rectangle: Rounded Corners 23">
            <a:extLst>
              <a:ext uri="{FF2B5EF4-FFF2-40B4-BE49-F238E27FC236}">
                <a16:creationId xmlns:a16="http://schemas.microsoft.com/office/drawing/2014/main" id="{90B17C2F-086D-47A3-8421-99AE39976737}"/>
              </a:ext>
            </a:extLst>
          </p:cNvPr>
          <p:cNvSpPr/>
          <p:nvPr/>
        </p:nvSpPr>
        <p:spPr>
          <a:xfrm>
            <a:off x="5250071" y="3154374"/>
            <a:ext cx="2254953" cy="3419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r>
              <a:rPr lang="en-US" sz="1200" b="1" u="wavy" dirty="0">
                <a:solidFill>
                  <a:srgbClr val="FF0000"/>
                </a:solidFill>
                <a:latin typeface="Gadugi" panose="020B0502040204020203" pitchFamily="34" charset="0"/>
                <a:ea typeface="Gadugi" panose="020B0502040204020203" pitchFamily="34" charset="0"/>
              </a:rPr>
              <a:t>Questions for Reflection</a:t>
            </a:r>
          </a:p>
          <a:p>
            <a:endParaRPr lang="en-US" sz="1200" b="1" u="wavy" dirty="0">
              <a:solidFill>
                <a:srgbClr val="FF0000"/>
              </a:solidFill>
              <a:latin typeface="Gadugi" panose="020B0502040204020203" pitchFamily="34" charset="0"/>
              <a:ea typeface="Gadugi" panose="020B0502040204020203" pitchFamily="34" charset="0"/>
            </a:endParaRPr>
          </a:p>
          <a:p>
            <a:pPr marL="244928" indent="-244928">
              <a:buFont typeface="+mj-lt"/>
              <a:buAutoNum type="arabicPeriod"/>
            </a:pPr>
            <a:r>
              <a:rPr lang="en-US" sz="1200" dirty="0">
                <a:solidFill>
                  <a:srgbClr val="FF0000"/>
                </a:solidFill>
                <a:latin typeface="Gadugi" panose="020B0502040204020203" pitchFamily="34" charset="0"/>
                <a:ea typeface="Gadugi" panose="020B0502040204020203" pitchFamily="34" charset="0"/>
              </a:rPr>
              <a:t>How are students led to respect each person’s dignity and grow in awareness </a:t>
            </a:r>
            <a:r>
              <a:rPr lang="en-US" sz="1200">
                <a:solidFill>
                  <a:srgbClr val="FF0000"/>
                </a:solidFill>
                <a:latin typeface="Gadugi" panose="020B0502040204020203" pitchFamily="34" charset="0"/>
                <a:ea typeface="Gadugi" panose="020B0502040204020203" pitchFamily="34" charset="0"/>
              </a:rPr>
              <a:t>of differing </a:t>
            </a:r>
            <a:r>
              <a:rPr lang="en-US" sz="1200" dirty="0">
                <a:solidFill>
                  <a:srgbClr val="FF0000"/>
                </a:solidFill>
                <a:latin typeface="Gadugi" panose="020B0502040204020203" pitchFamily="34" charset="0"/>
                <a:ea typeface="Gadugi" panose="020B0502040204020203" pitchFamily="34" charset="0"/>
              </a:rPr>
              <a:t>needs?</a:t>
            </a:r>
          </a:p>
          <a:p>
            <a:pPr marL="244928" indent="-244928">
              <a:buFont typeface="+mj-lt"/>
              <a:buAutoNum type="arabicPeriod"/>
            </a:pPr>
            <a:r>
              <a:rPr lang="en-US" sz="1200" dirty="0">
                <a:solidFill>
                  <a:srgbClr val="FF0000"/>
                </a:solidFill>
                <a:latin typeface="Gadugi" panose="020B0502040204020203" pitchFamily="34" charset="0"/>
                <a:ea typeface="Gadugi" panose="020B0502040204020203" pitchFamily="34" charset="0"/>
              </a:rPr>
              <a:t>Are students taught the need for discernment when seeking to help others?</a:t>
            </a:r>
          </a:p>
          <a:p>
            <a:pPr marL="244928" indent="-244928">
              <a:buFont typeface="+mj-lt"/>
              <a:buAutoNum type="arabicPeriod"/>
            </a:pPr>
            <a:r>
              <a:rPr lang="en-US" sz="1200" dirty="0">
                <a:solidFill>
                  <a:srgbClr val="FF0000"/>
                </a:solidFill>
                <a:latin typeface="Gadugi" panose="020B0502040204020203" pitchFamily="34" charset="0"/>
                <a:ea typeface="Gadugi" panose="020B0502040204020203" pitchFamily="34" charset="0"/>
              </a:rPr>
              <a:t>What opportunities are there for students to learn about social needs beyond the classroom and seek to make their own contribution in meeting them?</a:t>
            </a:r>
            <a:endParaRPr lang="en-UM" sz="1200" dirty="0">
              <a:solidFill>
                <a:srgbClr val="FF0000"/>
              </a:solidFill>
              <a:latin typeface="Gadugi" panose="020B0502040204020203" pitchFamily="34" charset="0"/>
              <a:ea typeface="Gadugi" panose="020B0502040204020203" pitchFamily="34" charset="0"/>
            </a:endParaRPr>
          </a:p>
        </p:txBody>
      </p:sp>
      <p:sp>
        <p:nvSpPr>
          <p:cNvPr id="25" name="Rectangle: Rounded Corners 24">
            <a:extLst>
              <a:ext uri="{FF2B5EF4-FFF2-40B4-BE49-F238E27FC236}">
                <a16:creationId xmlns:a16="http://schemas.microsoft.com/office/drawing/2014/main" id="{D35F8F8B-29E6-4CED-B28D-FA054EF59C19}"/>
              </a:ext>
            </a:extLst>
          </p:cNvPr>
          <p:cNvSpPr/>
          <p:nvPr/>
        </p:nvSpPr>
        <p:spPr>
          <a:xfrm>
            <a:off x="8099437" y="4773188"/>
            <a:ext cx="1736443" cy="176014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en-US" sz="1100" dirty="0">
                <a:solidFill>
                  <a:schemeClr val="tx2"/>
                </a:solidFill>
                <a:latin typeface="Gadugi" panose="020B0502040204020203" pitchFamily="34" charset="0"/>
                <a:ea typeface="Gadugi" panose="020B0502040204020203" pitchFamily="34" charset="0"/>
              </a:rPr>
              <a:t>Ursuline Schools help their students grow in love and compassion by the way they personally are treated and by opening their eyes and hearts to those who suffer poverty, injustice or violence.</a:t>
            </a:r>
            <a:endParaRPr lang="en-UM" sz="1100" dirty="0">
              <a:solidFill>
                <a:schemeClr val="tx2"/>
              </a:solidFill>
              <a:latin typeface="Gadugi" panose="020B0502040204020203" pitchFamily="34" charset="0"/>
              <a:ea typeface="Gadugi" panose="020B0502040204020203" pitchFamily="34" charset="0"/>
            </a:endParaRPr>
          </a:p>
        </p:txBody>
      </p:sp>
      <p:sp>
        <p:nvSpPr>
          <p:cNvPr id="27" name="Title 1">
            <a:extLst>
              <a:ext uri="{FF2B5EF4-FFF2-40B4-BE49-F238E27FC236}">
                <a16:creationId xmlns:a16="http://schemas.microsoft.com/office/drawing/2014/main" id="{CD0946E8-E30E-47A3-B79A-243983831E07}"/>
              </a:ext>
            </a:extLst>
          </p:cNvPr>
          <p:cNvSpPr txBox="1">
            <a:spLocks/>
          </p:cNvSpPr>
          <p:nvPr/>
        </p:nvSpPr>
        <p:spPr>
          <a:xfrm>
            <a:off x="1506493" y="6581688"/>
            <a:ext cx="7454627" cy="263068"/>
          </a:xfrm>
          <a:prstGeom prst="rect">
            <a:avLst/>
          </a:prstGeom>
        </p:spPr>
        <p:txBody>
          <a:bodyPr vert="horz" lIns="65314" tIns="32657" rIns="65314" bIns="32657" rtlCol="0" anchor="b">
            <a:noAutofit/>
          </a:bodyPr>
          <a:lstStyle>
            <a:lvl1pPr algn="l" defTabSz="960120" rtl="0" eaLnBrk="1" latinLnBrk="0" hangingPunct="1">
              <a:lnSpc>
                <a:spcPct val="90000"/>
              </a:lnSpc>
              <a:spcBef>
                <a:spcPct val="0"/>
              </a:spcBef>
              <a:buNone/>
              <a:defRPr sz="3780" kern="1200">
                <a:solidFill>
                  <a:schemeClr val="accent1">
                    <a:lumMod val="75000"/>
                  </a:schemeClr>
                </a:solidFill>
                <a:latin typeface="+mj-lt"/>
                <a:ea typeface="+mj-ea"/>
                <a:cs typeface="+mj-cs"/>
              </a:defRPr>
            </a:lvl1pPr>
          </a:lstStyle>
          <a:p>
            <a:pPr algn="ctr"/>
            <a:endParaRPr lang="en-US" sz="1150" b="1" dirty="0">
              <a:solidFill>
                <a:schemeClr val="tx2"/>
              </a:solidFill>
              <a:latin typeface="Gadugi" panose="020B0502040204020203" pitchFamily="34" charset="0"/>
              <a:ea typeface="Gadugi" panose="020B0502040204020203" pitchFamily="34" charset="0"/>
            </a:endParaRPr>
          </a:p>
          <a:p>
            <a:pPr algn="ctr"/>
            <a:r>
              <a:rPr kumimoji="0" lang="en-US" sz="1150" b="1" i="0" u="none" strike="noStrike" kern="1200" cap="none" spc="0" normalizeH="0" baseline="0" noProof="0" dirty="0">
                <a:ln>
                  <a:noFill/>
                </a:ln>
                <a:solidFill>
                  <a:srgbClr val="00B050"/>
                </a:solidFill>
                <a:effectLst/>
                <a:uLnTx/>
                <a:uFillTx/>
                <a:latin typeface="Gadugi" panose="020B0502040204020203" pitchFamily="34" charset="0"/>
                <a:ea typeface="Gadugi" panose="020B0502040204020203" pitchFamily="34" charset="0"/>
                <a:cs typeface="+mn-cs"/>
                <a:sym typeface="Symbol" panose="05050102010706020507" pitchFamily="18" charset="2"/>
              </a:rPr>
              <a:t>.  .  </a:t>
            </a:r>
            <a:r>
              <a:rPr lang="en-US" sz="1150" b="1" i="1" dirty="0">
                <a:solidFill>
                  <a:schemeClr val="tx2"/>
                </a:solidFill>
                <a:latin typeface="Gadugi" panose="020B0502040204020203" pitchFamily="34" charset="0"/>
                <a:ea typeface="Gadugi" panose="020B0502040204020203" pitchFamily="34" charset="0"/>
              </a:rPr>
              <a:t>The</a:t>
            </a:r>
            <a:r>
              <a:rPr lang="en-US" sz="1150" b="1" i="1" dirty="0">
                <a:solidFill>
                  <a:schemeClr val="bg2">
                    <a:lumMod val="50000"/>
                  </a:schemeClr>
                </a:solidFill>
                <a:latin typeface="Gadugi" panose="020B0502040204020203" pitchFamily="34" charset="0"/>
                <a:ea typeface="Gadugi" panose="020B0502040204020203" pitchFamily="34" charset="0"/>
              </a:rPr>
              <a:t> </a:t>
            </a:r>
            <a:r>
              <a:rPr lang="en-US" sz="1150" b="1" i="1" dirty="0">
                <a:solidFill>
                  <a:srgbClr val="FF0000"/>
                </a:solidFill>
                <a:latin typeface="Gadugi" panose="020B0502040204020203" pitchFamily="34" charset="0"/>
                <a:ea typeface="Gadugi" panose="020B0502040204020203" pitchFamily="34" charset="0"/>
              </a:rPr>
              <a:t>Ursuline Student Profile </a:t>
            </a:r>
            <a:r>
              <a:rPr lang="en-US" sz="1150" b="1" i="1" dirty="0">
                <a:solidFill>
                  <a:schemeClr val="tx2"/>
                </a:solidFill>
                <a:latin typeface="Gadugi" panose="020B0502040204020203" pitchFamily="34" charset="0"/>
                <a:ea typeface="Gadugi" panose="020B0502040204020203" pitchFamily="34" charset="0"/>
              </a:rPr>
              <a:t>in the </a:t>
            </a:r>
            <a:r>
              <a:rPr lang="en-US" sz="1150" b="1" i="1" dirty="0" err="1">
                <a:solidFill>
                  <a:schemeClr val="tx2"/>
                </a:solidFill>
                <a:latin typeface="Gadugi" panose="020B0502040204020203" pitchFamily="34" charset="0"/>
                <a:ea typeface="Gadugi" panose="020B0502040204020203" pitchFamily="34" charset="0"/>
              </a:rPr>
              <a:t>Merician</a:t>
            </a:r>
            <a:r>
              <a:rPr lang="en-US" sz="1150" b="1" i="1" dirty="0">
                <a:solidFill>
                  <a:schemeClr val="tx2"/>
                </a:solidFill>
                <a:latin typeface="Gadugi" panose="020B0502040204020203" pitchFamily="34" charset="0"/>
                <a:ea typeface="Gadugi" panose="020B0502040204020203" pitchFamily="34" charset="0"/>
              </a:rPr>
              <a:t> Tradition</a:t>
            </a:r>
            <a:r>
              <a:rPr lang="en-US" sz="1150" b="1" dirty="0">
                <a:solidFill>
                  <a:schemeClr val="tx2"/>
                </a:solidFill>
                <a:latin typeface="Gadugi" panose="020B0502040204020203" pitchFamily="34" charset="0"/>
                <a:ea typeface="Gadugi" panose="020B0502040204020203" pitchFamily="34" charset="0"/>
              </a:rPr>
              <a:t> </a:t>
            </a:r>
            <a:r>
              <a:rPr lang="en-US" sz="1150" b="1" dirty="0">
                <a:solidFill>
                  <a:srgbClr val="00B050"/>
                </a:solidFill>
                <a:latin typeface="Gadugi" panose="020B0502040204020203" pitchFamily="34" charset="0"/>
                <a:ea typeface="Gadugi" panose="020B0502040204020203" pitchFamily="34" charset="0"/>
                <a:sym typeface="Symbol" panose="05050102010706020507" pitchFamily="18" charset="2"/>
              </a:rPr>
              <a:t> .  . </a:t>
            </a:r>
            <a:endParaRPr lang="en-US" sz="1150" b="1" dirty="0">
              <a:solidFill>
                <a:srgbClr val="00B050"/>
              </a:solidFill>
              <a:latin typeface="Gadugi" panose="020B0502040204020203" pitchFamily="34" charset="0"/>
              <a:ea typeface="Gadugi" panose="020B0502040204020203" pitchFamily="34" charset="0"/>
            </a:endParaRPr>
          </a:p>
        </p:txBody>
      </p:sp>
      <p:pic>
        <p:nvPicPr>
          <p:cNvPr id="51" name="Picture 50">
            <a:extLst>
              <a:ext uri="{FF2B5EF4-FFF2-40B4-BE49-F238E27FC236}">
                <a16:creationId xmlns:a16="http://schemas.microsoft.com/office/drawing/2014/main" id="{CF17BC26-3DBE-47BF-ADC1-4AC026A7C4D1}"/>
              </a:ext>
            </a:extLst>
          </p:cNvPr>
          <p:cNvPicPr>
            <a:picLocks noChangeAspect="1"/>
          </p:cNvPicPr>
          <p:nvPr/>
        </p:nvPicPr>
        <p:blipFill>
          <a:blip r:embed="rId2"/>
          <a:stretch>
            <a:fillRect/>
          </a:stretch>
        </p:blipFill>
        <p:spPr>
          <a:xfrm rot="2310893">
            <a:off x="1889203" y="1562907"/>
            <a:ext cx="718436" cy="600774"/>
          </a:xfrm>
          <a:prstGeom prst="rect">
            <a:avLst/>
          </a:prstGeom>
        </p:spPr>
      </p:pic>
      <p:pic>
        <p:nvPicPr>
          <p:cNvPr id="58" name="Picture 57" descr="A close up of a flower&#10;&#10;Description automatically generated">
            <a:extLst>
              <a:ext uri="{FF2B5EF4-FFF2-40B4-BE49-F238E27FC236}">
                <a16:creationId xmlns:a16="http://schemas.microsoft.com/office/drawing/2014/main" id="{CC8CAE51-8312-4450-B39A-35F2F39B7CF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58792" y="5492061"/>
            <a:ext cx="457587" cy="399251"/>
          </a:xfrm>
          <a:prstGeom prst="rect">
            <a:avLst/>
          </a:prstGeom>
        </p:spPr>
      </p:pic>
      <p:pic>
        <p:nvPicPr>
          <p:cNvPr id="59" name="Picture 58">
            <a:extLst>
              <a:ext uri="{FF2B5EF4-FFF2-40B4-BE49-F238E27FC236}">
                <a16:creationId xmlns:a16="http://schemas.microsoft.com/office/drawing/2014/main" id="{8C9492E3-8068-4EAF-BB83-36E0A9341A5D}"/>
              </a:ext>
            </a:extLst>
          </p:cNvPr>
          <p:cNvPicPr>
            <a:picLocks noChangeAspect="1"/>
          </p:cNvPicPr>
          <p:nvPr/>
        </p:nvPicPr>
        <p:blipFill>
          <a:blip r:embed="rId5"/>
          <a:stretch>
            <a:fillRect/>
          </a:stretch>
        </p:blipFill>
        <p:spPr>
          <a:xfrm>
            <a:off x="5034017" y="449798"/>
            <a:ext cx="499509" cy="433799"/>
          </a:xfrm>
          <a:prstGeom prst="rect">
            <a:avLst/>
          </a:prstGeom>
        </p:spPr>
      </p:pic>
      <p:pic>
        <p:nvPicPr>
          <p:cNvPr id="60" name="Picture 59">
            <a:extLst>
              <a:ext uri="{FF2B5EF4-FFF2-40B4-BE49-F238E27FC236}">
                <a16:creationId xmlns:a16="http://schemas.microsoft.com/office/drawing/2014/main" id="{E00137BB-F81A-4E39-B8BE-552EB2EBB188}"/>
              </a:ext>
            </a:extLst>
          </p:cNvPr>
          <p:cNvPicPr>
            <a:picLocks noChangeAspect="1"/>
          </p:cNvPicPr>
          <p:nvPr/>
        </p:nvPicPr>
        <p:blipFill>
          <a:blip r:embed="rId5"/>
          <a:stretch>
            <a:fillRect/>
          </a:stretch>
        </p:blipFill>
        <p:spPr>
          <a:xfrm>
            <a:off x="3735206" y="4853574"/>
            <a:ext cx="457961" cy="453749"/>
          </a:xfrm>
          <a:prstGeom prst="rect">
            <a:avLst/>
          </a:prstGeom>
        </p:spPr>
      </p:pic>
      <p:pic>
        <p:nvPicPr>
          <p:cNvPr id="61" name="Picture 60">
            <a:extLst>
              <a:ext uri="{FF2B5EF4-FFF2-40B4-BE49-F238E27FC236}">
                <a16:creationId xmlns:a16="http://schemas.microsoft.com/office/drawing/2014/main" id="{0768E112-54C2-4780-9AC2-13BE8A7FDED5}"/>
              </a:ext>
            </a:extLst>
          </p:cNvPr>
          <p:cNvPicPr>
            <a:picLocks noChangeAspect="1"/>
          </p:cNvPicPr>
          <p:nvPr/>
        </p:nvPicPr>
        <p:blipFill>
          <a:blip r:embed="rId5"/>
          <a:stretch>
            <a:fillRect/>
          </a:stretch>
        </p:blipFill>
        <p:spPr>
          <a:xfrm>
            <a:off x="9488384" y="6417298"/>
            <a:ext cx="414884" cy="433693"/>
          </a:xfrm>
          <a:prstGeom prst="rect">
            <a:avLst/>
          </a:prstGeom>
        </p:spPr>
      </p:pic>
      <p:pic>
        <p:nvPicPr>
          <p:cNvPr id="63" name="Picture 62">
            <a:extLst>
              <a:ext uri="{FF2B5EF4-FFF2-40B4-BE49-F238E27FC236}">
                <a16:creationId xmlns:a16="http://schemas.microsoft.com/office/drawing/2014/main" id="{47788DC5-23E6-45C4-9914-3BD1C08D6179}"/>
              </a:ext>
            </a:extLst>
          </p:cNvPr>
          <p:cNvPicPr>
            <a:picLocks noChangeAspect="1"/>
          </p:cNvPicPr>
          <p:nvPr/>
        </p:nvPicPr>
        <p:blipFill>
          <a:blip r:embed="rId5"/>
          <a:stretch>
            <a:fillRect/>
          </a:stretch>
        </p:blipFill>
        <p:spPr>
          <a:xfrm>
            <a:off x="8536027" y="8043"/>
            <a:ext cx="605298" cy="596589"/>
          </a:xfrm>
          <a:prstGeom prst="rect">
            <a:avLst/>
          </a:prstGeom>
        </p:spPr>
      </p:pic>
      <p:pic>
        <p:nvPicPr>
          <p:cNvPr id="85" name="Picture 84">
            <a:extLst>
              <a:ext uri="{FF2B5EF4-FFF2-40B4-BE49-F238E27FC236}">
                <a16:creationId xmlns:a16="http://schemas.microsoft.com/office/drawing/2014/main" id="{B92E49DC-E335-489C-A035-08768E144D65}"/>
              </a:ext>
            </a:extLst>
          </p:cNvPr>
          <p:cNvPicPr>
            <a:picLocks noChangeAspect="1"/>
          </p:cNvPicPr>
          <p:nvPr/>
        </p:nvPicPr>
        <p:blipFill>
          <a:blip r:embed="rId2"/>
          <a:stretch>
            <a:fillRect/>
          </a:stretch>
        </p:blipFill>
        <p:spPr>
          <a:xfrm rot="3430671">
            <a:off x="7699595" y="1981256"/>
            <a:ext cx="510998" cy="363187"/>
          </a:xfrm>
          <a:prstGeom prst="rect">
            <a:avLst/>
          </a:prstGeom>
        </p:spPr>
      </p:pic>
      <p:pic>
        <p:nvPicPr>
          <p:cNvPr id="86" name="Picture 85">
            <a:extLst>
              <a:ext uri="{FF2B5EF4-FFF2-40B4-BE49-F238E27FC236}">
                <a16:creationId xmlns:a16="http://schemas.microsoft.com/office/drawing/2014/main" id="{F8367FC5-C63C-4067-A9E7-432E1320CAAF}"/>
              </a:ext>
            </a:extLst>
          </p:cNvPr>
          <p:cNvPicPr>
            <a:picLocks noChangeAspect="1"/>
          </p:cNvPicPr>
          <p:nvPr/>
        </p:nvPicPr>
        <p:blipFill>
          <a:blip r:embed="rId2"/>
          <a:stretch>
            <a:fillRect/>
          </a:stretch>
        </p:blipFill>
        <p:spPr>
          <a:xfrm rot="2310893">
            <a:off x="314839" y="89131"/>
            <a:ext cx="557799" cy="459324"/>
          </a:xfrm>
          <a:prstGeom prst="rect">
            <a:avLst/>
          </a:prstGeom>
        </p:spPr>
      </p:pic>
      <p:pic>
        <p:nvPicPr>
          <p:cNvPr id="87" name="Picture 86" descr="A close up of a logo&#10;&#10;Description automatically generated">
            <a:extLst>
              <a:ext uri="{FF2B5EF4-FFF2-40B4-BE49-F238E27FC236}">
                <a16:creationId xmlns:a16="http://schemas.microsoft.com/office/drawing/2014/main" id="{BD145568-2B46-43D0-A40D-94DA298A1F76}"/>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068059" y="3819789"/>
            <a:ext cx="470067" cy="481620"/>
          </a:xfrm>
          <a:prstGeom prst="rect">
            <a:avLst/>
          </a:prstGeom>
        </p:spPr>
      </p:pic>
      <p:pic>
        <p:nvPicPr>
          <p:cNvPr id="88" name="Picture 87" descr="A close up of a flower&#10;&#10;Description automatically generated">
            <a:extLst>
              <a:ext uri="{FF2B5EF4-FFF2-40B4-BE49-F238E27FC236}">
                <a16:creationId xmlns:a16="http://schemas.microsoft.com/office/drawing/2014/main" id="{E9DC5350-C048-4ACF-8022-ED78625863C4}"/>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51990" y="5453435"/>
            <a:ext cx="447918" cy="398872"/>
          </a:xfrm>
          <a:prstGeom prst="rect">
            <a:avLst/>
          </a:prstGeom>
        </p:spPr>
      </p:pic>
      <p:pic>
        <p:nvPicPr>
          <p:cNvPr id="89" name="Picture 88">
            <a:extLst>
              <a:ext uri="{FF2B5EF4-FFF2-40B4-BE49-F238E27FC236}">
                <a16:creationId xmlns:a16="http://schemas.microsoft.com/office/drawing/2014/main" id="{AD807C38-A724-4D98-A9E6-9DEACF74CC62}"/>
              </a:ext>
            </a:extLst>
          </p:cNvPr>
          <p:cNvPicPr>
            <a:picLocks noChangeAspect="1"/>
          </p:cNvPicPr>
          <p:nvPr/>
        </p:nvPicPr>
        <p:blipFill>
          <a:blip r:embed="rId2"/>
          <a:stretch>
            <a:fillRect/>
          </a:stretch>
        </p:blipFill>
        <p:spPr>
          <a:xfrm rot="1490791">
            <a:off x="7613250" y="6040155"/>
            <a:ext cx="496745" cy="438650"/>
          </a:xfrm>
          <a:prstGeom prst="rect">
            <a:avLst/>
          </a:prstGeom>
        </p:spPr>
      </p:pic>
      <p:pic>
        <p:nvPicPr>
          <p:cNvPr id="4" name="Picture 3" descr="A close up of a yellow flower&#10;&#10;Description automatically generated">
            <a:extLst>
              <a:ext uri="{FF2B5EF4-FFF2-40B4-BE49-F238E27FC236}">
                <a16:creationId xmlns:a16="http://schemas.microsoft.com/office/drawing/2014/main" id="{99FFDF7E-FA31-4B69-82E7-CF60B659B62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898453" y="2205707"/>
            <a:ext cx="610144" cy="627735"/>
          </a:xfrm>
          <a:prstGeom prst="rect">
            <a:avLst/>
          </a:prstGeom>
        </p:spPr>
      </p:pic>
      <p:pic>
        <p:nvPicPr>
          <p:cNvPr id="6" name="Picture 5">
            <a:extLst>
              <a:ext uri="{FF2B5EF4-FFF2-40B4-BE49-F238E27FC236}">
                <a16:creationId xmlns:a16="http://schemas.microsoft.com/office/drawing/2014/main" id="{5F178068-3DF8-4997-B2DD-1F36744A1BCA}"/>
              </a:ext>
            </a:extLst>
          </p:cNvPr>
          <p:cNvPicPr>
            <a:picLocks noChangeAspect="1"/>
          </p:cNvPicPr>
          <p:nvPr/>
        </p:nvPicPr>
        <p:blipFill>
          <a:blip r:embed="rId11"/>
          <a:stretch>
            <a:fillRect/>
          </a:stretch>
        </p:blipFill>
        <p:spPr>
          <a:xfrm>
            <a:off x="9453115" y="137269"/>
            <a:ext cx="479117" cy="493490"/>
          </a:xfrm>
          <a:prstGeom prst="rect">
            <a:avLst/>
          </a:prstGeom>
        </p:spPr>
      </p:pic>
      <p:pic>
        <p:nvPicPr>
          <p:cNvPr id="7" name="Picture 6">
            <a:extLst>
              <a:ext uri="{FF2B5EF4-FFF2-40B4-BE49-F238E27FC236}">
                <a16:creationId xmlns:a16="http://schemas.microsoft.com/office/drawing/2014/main" id="{A75C56B5-32EE-453D-879C-C76187521B6C}"/>
              </a:ext>
            </a:extLst>
          </p:cNvPr>
          <p:cNvPicPr>
            <a:picLocks noChangeAspect="1"/>
          </p:cNvPicPr>
          <p:nvPr/>
        </p:nvPicPr>
        <p:blipFill>
          <a:blip r:embed="rId11"/>
          <a:stretch>
            <a:fillRect/>
          </a:stretch>
        </p:blipFill>
        <p:spPr>
          <a:xfrm>
            <a:off x="4808925" y="2174520"/>
            <a:ext cx="807992" cy="726202"/>
          </a:xfrm>
          <a:prstGeom prst="rect">
            <a:avLst/>
          </a:prstGeom>
        </p:spPr>
      </p:pic>
      <p:sp>
        <p:nvSpPr>
          <p:cNvPr id="55" name="TextBox 54">
            <a:extLst>
              <a:ext uri="{FF2B5EF4-FFF2-40B4-BE49-F238E27FC236}">
                <a16:creationId xmlns:a16="http://schemas.microsoft.com/office/drawing/2014/main" id="{CCDD3AA6-E1EF-47A9-B21D-49662C887DF1}"/>
              </a:ext>
            </a:extLst>
          </p:cNvPr>
          <p:cNvSpPr txBox="1"/>
          <p:nvPr/>
        </p:nvSpPr>
        <p:spPr>
          <a:xfrm>
            <a:off x="3443637" y="9962564"/>
            <a:ext cx="3231846" cy="369332"/>
          </a:xfrm>
          <a:prstGeom prst="rect">
            <a:avLst/>
          </a:prstGeom>
          <a:noFill/>
        </p:spPr>
        <p:txBody>
          <a:bodyPr wrap="square" rtlCol="0">
            <a:spAutoFit/>
          </a:bodyPr>
          <a:lstStyle/>
          <a:p>
            <a:r>
              <a:rPr lang="en-UM" sz="900">
                <a:hlinkClick r:id="rId12" tooltip="http://freehighresolutiongraphicsandclipart.blogspot.co.uk/2010/05/more-flowers-and-plant-graphics.html"/>
              </a:rPr>
              <a:t>This Photo</a:t>
            </a:r>
            <a:r>
              <a:rPr lang="en-UM" sz="900"/>
              <a:t> by Unknown Author is licensed under </a:t>
            </a:r>
            <a:r>
              <a:rPr lang="en-UM" sz="900">
                <a:hlinkClick r:id="rId13" tooltip="https://creativecommons.org/licenses/by-nc-nd/3.0/"/>
              </a:rPr>
              <a:t>CC BY-NC-ND</a:t>
            </a:r>
            <a:endParaRPr lang="en-UM" sz="900"/>
          </a:p>
        </p:txBody>
      </p:sp>
      <p:pic>
        <p:nvPicPr>
          <p:cNvPr id="65" name="Picture 64" descr="A close up of a flower&#10;&#10;Description automatically generated">
            <a:extLst>
              <a:ext uri="{FF2B5EF4-FFF2-40B4-BE49-F238E27FC236}">
                <a16:creationId xmlns:a16="http://schemas.microsoft.com/office/drawing/2014/main" id="{E1D39BCE-6253-42C0-A7B3-5324A5153E5E}"/>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80546" y="5532995"/>
            <a:ext cx="424297" cy="356588"/>
          </a:xfrm>
          <a:prstGeom prst="rect">
            <a:avLst/>
          </a:prstGeom>
        </p:spPr>
      </p:pic>
      <p:pic>
        <p:nvPicPr>
          <p:cNvPr id="66" name="Picture 65">
            <a:extLst>
              <a:ext uri="{FF2B5EF4-FFF2-40B4-BE49-F238E27FC236}">
                <a16:creationId xmlns:a16="http://schemas.microsoft.com/office/drawing/2014/main" id="{E253B305-1A9D-4D33-B82D-5849938AE140}"/>
              </a:ext>
            </a:extLst>
          </p:cNvPr>
          <p:cNvPicPr>
            <a:picLocks noChangeAspect="1"/>
          </p:cNvPicPr>
          <p:nvPr/>
        </p:nvPicPr>
        <p:blipFill>
          <a:blip r:embed="rId2"/>
          <a:stretch>
            <a:fillRect/>
          </a:stretch>
        </p:blipFill>
        <p:spPr>
          <a:xfrm>
            <a:off x="7948733" y="6566467"/>
            <a:ext cx="613488" cy="293509"/>
          </a:xfrm>
          <a:prstGeom prst="rect">
            <a:avLst/>
          </a:prstGeom>
        </p:spPr>
      </p:pic>
      <p:pic>
        <p:nvPicPr>
          <p:cNvPr id="43" name="Picture 42">
            <a:extLst>
              <a:ext uri="{FF2B5EF4-FFF2-40B4-BE49-F238E27FC236}">
                <a16:creationId xmlns:a16="http://schemas.microsoft.com/office/drawing/2014/main" id="{C916C882-3175-4A35-BB7F-9615F8EF97A4}"/>
              </a:ext>
            </a:extLst>
          </p:cNvPr>
          <p:cNvPicPr>
            <a:picLocks noChangeAspect="1"/>
          </p:cNvPicPr>
          <p:nvPr/>
        </p:nvPicPr>
        <p:blipFill>
          <a:blip r:embed="rId15"/>
          <a:stretch>
            <a:fillRect/>
          </a:stretch>
        </p:blipFill>
        <p:spPr>
          <a:xfrm>
            <a:off x="426380" y="607066"/>
            <a:ext cx="1456665" cy="1801346"/>
          </a:xfrm>
          <a:prstGeom prst="rect">
            <a:avLst/>
          </a:prstGeom>
        </p:spPr>
      </p:pic>
      <p:sp>
        <p:nvSpPr>
          <p:cNvPr id="44" name="TextBox 43">
            <a:extLst>
              <a:ext uri="{FF2B5EF4-FFF2-40B4-BE49-F238E27FC236}">
                <a16:creationId xmlns:a16="http://schemas.microsoft.com/office/drawing/2014/main" id="{9EC62F7A-D745-4CF6-8166-B3ACA55165A1}"/>
              </a:ext>
            </a:extLst>
          </p:cNvPr>
          <p:cNvSpPr txBox="1"/>
          <p:nvPr/>
        </p:nvSpPr>
        <p:spPr>
          <a:xfrm>
            <a:off x="619110" y="2181281"/>
            <a:ext cx="1166316" cy="246221"/>
          </a:xfrm>
          <a:prstGeom prst="rect">
            <a:avLst/>
          </a:prstGeom>
          <a:noFill/>
        </p:spPr>
        <p:txBody>
          <a:bodyPr wrap="square" rtlCol="0">
            <a:spAutoFit/>
          </a:bodyPr>
          <a:lstStyle/>
          <a:p>
            <a:r>
              <a:rPr lang="en-US" sz="1000" b="1" dirty="0"/>
              <a:t>St Angela </a:t>
            </a:r>
            <a:r>
              <a:rPr lang="en-US" sz="1000" b="1" dirty="0" err="1"/>
              <a:t>Merici</a:t>
            </a:r>
            <a:endParaRPr lang="en-UM" sz="1000" b="1" dirty="0"/>
          </a:p>
        </p:txBody>
      </p:sp>
      <p:pic>
        <p:nvPicPr>
          <p:cNvPr id="68" name="Picture 67">
            <a:extLst>
              <a:ext uri="{FF2B5EF4-FFF2-40B4-BE49-F238E27FC236}">
                <a16:creationId xmlns:a16="http://schemas.microsoft.com/office/drawing/2014/main" id="{26DB4131-D5D9-4874-8050-B01D588ED469}"/>
              </a:ext>
            </a:extLst>
          </p:cNvPr>
          <p:cNvPicPr>
            <a:picLocks noChangeAspect="1"/>
          </p:cNvPicPr>
          <p:nvPr/>
        </p:nvPicPr>
        <p:blipFill>
          <a:blip r:embed="rId2"/>
          <a:stretch>
            <a:fillRect/>
          </a:stretch>
        </p:blipFill>
        <p:spPr>
          <a:xfrm rot="16380028">
            <a:off x="8983763" y="145093"/>
            <a:ext cx="635962" cy="375396"/>
          </a:xfrm>
          <a:prstGeom prst="rect">
            <a:avLst/>
          </a:prstGeom>
        </p:spPr>
      </p:pic>
      <p:pic>
        <p:nvPicPr>
          <p:cNvPr id="69" name="Picture 68">
            <a:extLst>
              <a:ext uri="{FF2B5EF4-FFF2-40B4-BE49-F238E27FC236}">
                <a16:creationId xmlns:a16="http://schemas.microsoft.com/office/drawing/2014/main" id="{7B8D321F-9268-420A-8E87-7F4AF01A86D6}"/>
              </a:ext>
            </a:extLst>
          </p:cNvPr>
          <p:cNvPicPr>
            <a:picLocks noChangeAspect="1"/>
          </p:cNvPicPr>
          <p:nvPr/>
        </p:nvPicPr>
        <p:blipFill>
          <a:blip r:embed="rId5"/>
          <a:stretch>
            <a:fillRect/>
          </a:stretch>
        </p:blipFill>
        <p:spPr>
          <a:xfrm>
            <a:off x="796601" y="36583"/>
            <a:ext cx="605298" cy="506708"/>
          </a:xfrm>
          <a:prstGeom prst="rect">
            <a:avLst/>
          </a:prstGeom>
        </p:spPr>
      </p:pic>
      <p:pic>
        <p:nvPicPr>
          <p:cNvPr id="70" name="Picture 69" descr="A close up of a logo&#10;&#10;Description automatically generated">
            <a:extLst>
              <a:ext uri="{FF2B5EF4-FFF2-40B4-BE49-F238E27FC236}">
                <a16:creationId xmlns:a16="http://schemas.microsoft.com/office/drawing/2014/main" id="{F023972C-C428-4B2E-A1C1-465649064BD9}"/>
              </a:ext>
            </a:extLst>
          </p:cNvPr>
          <p:cNvPicPr>
            <a:picLocks noChangeAspect="1"/>
          </p:cNvPicPr>
          <p:nvPr/>
        </p:nvPicPr>
        <p:blipFill>
          <a:blip r:embed="rId16"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rot="6313426">
            <a:off x="4396355" y="1330632"/>
            <a:ext cx="1404890" cy="683146"/>
          </a:xfrm>
          <a:prstGeom prst="rect">
            <a:avLst/>
          </a:prstGeom>
        </p:spPr>
      </p:pic>
      <p:pic>
        <p:nvPicPr>
          <p:cNvPr id="71" name="Picture 70">
            <a:extLst>
              <a:ext uri="{FF2B5EF4-FFF2-40B4-BE49-F238E27FC236}">
                <a16:creationId xmlns:a16="http://schemas.microsoft.com/office/drawing/2014/main" id="{8A3AB860-467A-46AC-AF22-93A3F667E34E}"/>
              </a:ext>
            </a:extLst>
          </p:cNvPr>
          <p:cNvPicPr>
            <a:picLocks noChangeAspect="1"/>
          </p:cNvPicPr>
          <p:nvPr/>
        </p:nvPicPr>
        <p:blipFill>
          <a:blip r:embed="rId2"/>
          <a:stretch>
            <a:fillRect/>
          </a:stretch>
        </p:blipFill>
        <p:spPr>
          <a:xfrm rot="3127721">
            <a:off x="3364895" y="3724906"/>
            <a:ext cx="821192" cy="580664"/>
          </a:xfrm>
          <a:prstGeom prst="rect">
            <a:avLst/>
          </a:prstGeom>
        </p:spPr>
      </p:pic>
      <p:pic>
        <p:nvPicPr>
          <p:cNvPr id="72" name="Picture 71" descr="A close up of a logo&#10;&#10;Description automatically generated">
            <a:extLst>
              <a:ext uri="{FF2B5EF4-FFF2-40B4-BE49-F238E27FC236}">
                <a16:creationId xmlns:a16="http://schemas.microsoft.com/office/drawing/2014/main" id="{2F645F3C-B4A3-43A2-9CD7-5D177A41594D}"/>
              </a:ext>
            </a:extLst>
          </p:cNvPr>
          <p:cNvPicPr>
            <a:picLocks noChangeAspect="1"/>
          </p:cNvPicPr>
          <p:nvPr/>
        </p:nvPicPr>
        <p:blipFill>
          <a:blip r:embed="rId18"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rot="5233259">
            <a:off x="1649223" y="694393"/>
            <a:ext cx="1178373" cy="507186"/>
          </a:xfrm>
          <a:prstGeom prst="rect">
            <a:avLst/>
          </a:prstGeom>
        </p:spPr>
      </p:pic>
      <p:pic>
        <p:nvPicPr>
          <p:cNvPr id="73" name="Picture 72">
            <a:extLst>
              <a:ext uri="{FF2B5EF4-FFF2-40B4-BE49-F238E27FC236}">
                <a16:creationId xmlns:a16="http://schemas.microsoft.com/office/drawing/2014/main" id="{B739F3F5-9EA6-49A5-8249-34165C1DE80D}"/>
              </a:ext>
            </a:extLst>
          </p:cNvPr>
          <p:cNvPicPr>
            <a:picLocks noChangeAspect="1"/>
          </p:cNvPicPr>
          <p:nvPr/>
        </p:nvPicPr>
        <p:blipFill>
          <a:blip r:embed="rId5"/>
          <a:stretch>
            <a:fillRect/>
          </a:stretch>
        </p:blipFill>
        <p:spPr>
          <a:xfrm>
            <a:off x="4801113" y="2893886"/>
            <a:ext cx="544283" cy="536451"/>
          </a:xfrm>
          <a:prstGeom prst="rect">
            <a:avLst/>
          </a:prstGeom>
        </p:spPr>
      </p:pic>
      <p:pic>
        <p:nvPicPr>
          <p:cNvPr id="74" name="Picture 73" descr="A close up of a yellow flower&#10;&#10;Description automatically generated">
            <a:extLst>
              <a:ext uri="{FF2B5EF4-FFF2-40B4-BE49-F238E27FC236}">
                <a16:creationId xmlns:a16="http://schemas.microsoft.com/office/drawing/2014/main" id="{963ADBEA-69F0-4A3B-AA06-6007262F6700}"/>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128038" y="3537355"/>
            <a:ext cx="610144" cy="627735"/>
          </a:xfrm>
          <a:prstGeom prst="rect">
            <a:avLst/>
          </a:prstGeom>
        </p:spPr>
      </p:pic>
      <p:pic>
        <p:nvPicPr>
          <p:cNvPr id="75" name="Picture 74">
            <a:extLst>
              <a:ext uri="{FF2B5EF4-FFF2-40B4-BE49-F238E27FC236}">
                <a16:creationId xmlns:a16="http://schemas.microsoft.com/office/drawing/2014/main" id="{16EC0A33-0F0D-4AC2-A531-A27B1C07088E}"/>
              </a:ext>
            </a:extLst>
          </p:cNvPr>
          <p:cNvPicPr>
            <a:picLocks noChangeAspect="1"/>
          </p:cNvPicPr>
          <p:nvPr/>
        </p:nvPicPr>
        <p:blipFill>
          <a:blip r:embed="rId2"/>
          <a:stretch>
            <a:fillRect/>
          </a:stretch>
        </p:blipFill>
        <p:spPr>
          <a:xfrm rot="3127721">
            <a:off x="2159055" y="3275466"/>
            <a:ext cx="578426" cy="454154"/>
          </a:xfrm>
          <a:prstGeom prst="rect">
            <a:avLst/>
          </a:prstGeom>
        </p:spPr>
      </p:pic>
      <p:sp>
        <p:nvSpPr>
          <p:cNvPr id="46" name="Rectangle: Rounded Corners 45">
            <a:extLst>
              <a:ext uri="{FF2B5EF4-FFF2-40B4-BE49-F238E27FC236}">
                <a16:creationId xmlns:a16="http://schemas.microsoft.com/office/drawing/2014/main" id="{1D469E06-0C1E-43B1-9B55-BC651CD73226}"/>
              </a:ext>
            </a:extLst>
          </p:cNvPr>
          <p:cNvSpPr/>
          <p:nvPr/>
        </p:nvSpPr>
        <p:spPr>
          <a:xfrm>
            <a:off x="2047399" y="4472005"/>
            <a:ext cx="3048488" cy="93756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en-US" sz="1200" i="1" dirty="0">
                <a:solidFill>
                  <a:srgbClr val="00B050"/>
                </a:solidFill>
                <a:latin typeface="Gadugi" panose="020B0502040204020203" pitchFamily="34" charset="0"/>
                <a:ea typeface="Gadugi" panose="020B0502040204020203" pitchFamily="34" charset="0"/>
              </a:rPr>
              <a:t>“…let all their </a:t>
            </a:r>
            <a:r>
              <a:rPr lang="en-US" sz="1200" i="1" dirty="0" err="1">
                <a:solidFill>
                  <a:srgbClr val="00B050"/>
                </a:solidFill>
                <a:latin typeface="Gadugi" panose="020B0502040204020203" pitchFamily="34" charset="0"/>
                <a:ea typeface="Gadugi" panose="020B0502040204020203" pitchFamily="34" charset="0"/>
              </a:rPr>
              <a:t>behaviour</a:t>
            </a:r>
            <a:r>
              <a:rPr lang="en-US" sz="1200" i="1" dirty="0">
                <a:solidFill>
                  <a:srgbClr val="00B050"/>
                </a:solidFill>
                <a:latin typeface="Gadugi" panose="020B0502040204020203" pitchFamily="34" charset="0"/>
                <a:ea typeface="Gadugi" panose="020B0502040204020203" pitchFamily="34" charset="0"/>
              </a:rPr>
              <a:t>, their actions and their words be with charity and let them bear everything with patience”</a:t>
            </a:r>
          </a:p>
          <a:p>
            <a:pPr algn="r"/>
            <a:r>
              <a:rPr lang="en-US" sz="1200" i="1" dirty="0">
                <a:solidFill>
                  <a:srgbClr val="00B050"/>
                </a:solidFill>
                <a:latin typeface="Gadugi" panose="020B0502040204020203" pitchFamily="34" charset="0"/>
                <a:ea typeface="Gadugi" panose="020B0502040204020203" pitchFamily="34" charset="0"/>
              </a:rPr>
              <a:t>Angela 5th Counsel</a:t>
            </a:r>
            <a:endParaRPr lang="en-UM" sz="1200" i="1" dirty="0">
              <a:solidFill>
                <a:srgbClr val="00B050"/>
              </a:solidFill>
              <a:latin typeface="Gadugi" panose="020B0502040204020203" pitchFamily="34" charset="0"/>
              <a:ea typeface="Gadugi" panose="020B0502040204020203" pitchFamily="34" charset="0"/>
            </a:endParaRPr>
          </a:p>
        </p:txBody>
      </p:sp>
      <p:sp>
        <p:nvSpPr>
          <p:cNvPr id="48" name="Rectangle: Rounded Corners 47">
            <a:extLst>
              <a:ext uri="{FF2B5EF4-FFF2-40B4-BE49-F238E27FC236}">
                <a16:creationId xmlns:a16="http://schemas.microsoft.com/office/drawing/2014/main" id="{CC677F05-37EA-4381-A97E-56F1E7F3DBC1}"/>
              </a:ext>
            </a:extLst>
          </p:cNvPr>
          <p:cNvSpPr/>
          <p:nvPr/>
        </p:nvSpPr>
        <p:spPr>
          <a:xfrm>
            <a:off x="5620654" y="1756719"/>
            <a:ext cx="2117814" cy="107506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en-US" sz="1200" dirty="0">
                <a:solidFill>
                  <a:srgbClr val="7030A0"/>
                </a:solidFill>
                <a:latin typeface="Gadugi" panose="020B0502040204020203" pitchFamily="34" charset="0"/>
                <a:ea typeface="Gadugi" panose="020B0502040204020203" pitchFamily="34" charset="0"/>
              </a:rPr>
              <a:t>“</a:t>
            </a:r>
          </a:p>
          <a:p>
            <a:pPr algn="ctr"/>
            <a:r>
              <a:rPr lang="en-US" sz="1200" i="1" dirty="0">
                <a:solidFill>
                  <a:srgbClr val="7030A0"/>
                </a:solidFill>
                <a:latin typeface="Gadugi" panose="020B0502040204020203" pitchFamily="34" charset="0"/>
                <a:ea typeface="Gadugi" panose="020B0502040204020203" pitchFamily="34" charset="0"/>
              </a:rPr>
              <a:t>“I feel sorry for all these people; they have been with me for three days now and have nothing to eat”</a:t>
            </a:r>
          </a:p>
          <a:p>
            <a:pPr algn="r"/>
            <a:r>
              <a:rPr lang="en-US" sz="1200" i="1" dirty="0">
                <a:solidFill>
                  <a:srgbClr val="7030A0"/>
                </a:solidFill>
                <a:latin typeface="Gadugi" panose="020B0502040204020203" pitchFamily="34" charset="0"/>
                <a:ea typeface="Gadugi" panose="020B0502040204020203" pitchFamily="34" charset="0"/>
              </a:rPr>
              <a:t>Mark 8.2</a:t>
            </a:r>
          </a:p>
          <a:p>
            <a:pPr algn="r"/>
            <a:endParaRPr lang="en-UM" sz="1200" i="1" dirty="0">
              <a:solidFill>
                <a:srgbClr val="7030A0"/>
              </a:solidFill>
              <a:latin typeface="Gadugi" panose="020B0502040204020203" pitchFamily="34" charset="0"/>
              <a:ea typeface="Gadugi" panose="020B0502040204020203" pitchFamily="34" charset="0"/>
            </a:endParaRPr>
          </a:p>
        </p:txBody>
      </p:sp>
      <p:pic>
        <p:nvPicPr>
          <p:cNvPr id="50" name="Picture 49">
            <a:extLst>
              <a:ext uri="{FF2B5EF4-FFF2-40B4-BE49-F238E27FC236}">
                <a16:creationId xmlns:a16="http://schemas.microsoft.com/office/drawing/2014/main" id="{C7910774-D1AC-4412-8B6B-4289C9667E1E}"/>
              </a:ext>
            </a:extLst>
          </p:cNvPr>
          <p:cNvPicPr>
            <a:picLocks noChangeAspect="1"/>
          </p:cNvPicPr>
          <p:nvPr/>
        </p:nvPicPr>
        <p:blipFill>
          <a:blip r:embed="rId2"/>
          <a:stretch>
            <a:fillRect/>
          </a:stretch>
        </p:blipFill>
        <p:spPr>
          <a:xfrm rot="1490791">
            <a:off x="3367870" y="5498623"/>
            <a:ext cx="350262" cy="354658"/>
          </a:xfrm>
          <a:prstGeom prst="rect">
            <a:avLst/>
          </a:prstGeom>
        </p:spPr>
      </p:pic>
      <p:pic>
        <p:nvPicPr>
          <p:cNvPr id="52" name="Picture 51" descr="A close up of a logo&#10;&#10;Description automatically generated">
            <a:extLst>
              <a:ext uri="{FF2B5EF4-FFF2-40B4-BE49-F238E27FC236}">
                <a16:creationId xmlns:a16="http://schemas.microsoft.com/office/drawing/2014/main" id="{D163FF3D-30E8-4706-B51D-4D6FCD98EDC8}"/>
              </a:ext>
            </a:extLst>
          </p:cNvPr>
          <p:cNvPicPr>
            <a:picLocks noChangeAspect="1"/>
          </p:cNvPicPr>
          <p:nvPr/>
        </p:nvPicPr>
        <p:blipFill>
          <a:blip r:embed="rId19"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rot="4688896">
            <a:off x="7642899" y="695541"/>
            <a:ext cx="716812" cy="320250"/>
          </a:xfrm>
          <a:prstGeom prst="rect">
            <a:avLst/>
          </a:prstGeom>
        </p:spPr>
      </p:pic>
      <p:pic>
        <p:nvPicPr>
          <p:cNvPr id="54" name="Picture 53">
            <a:extLst>
              <a:ext uri="{FF2B5EF4-FFF2-40B4-BE49-F238E27FC236}">
                <a16:creationId xmlns:a16="http://schemas.microsoft.com/office/drawing/2014/main" id="{390D252F-F79A-4A37-9FF7-D892E6E343B4}"/>
              </a:ext>
            </a:extLst>
          </p:cNvPr>
          <p:cNvPicPr>
            <a:picLocks noChangeAspect="1"/>
          </p:cNvPicPr>
          <p:nvPr/>
        </p:nvPicPr>
        <p:blipFill>
          <a:blip r:embed="rId11"/>
          <a:stretch>
            <a:fillRect/>
          </a:stretch>
        </p:blipFill>
        <p:spPr>
          <a:xfrm>
            <a:off x="-31927" y="341231"/>
            <a:ext cx="479117" cy="493490"/>
          </a:xfrm>
          <a:prstGeom prst="rect">
            <a:avLst/>
          </a:prstGeom>
        </p:spPr>
      </p:pic>
      <p:pic>
        <p:nvPicPr>
          <p:cNvPr id="56" name="Picture 55">
            <a:extLst>
              <a:ext uri="{FF2B5EF4-FFF2-40B4-BE49-F238E27FC236}">
                <a16:creationId xmlns:a16="http://schemas.microsoft.com/office/drawing/2014/main" id="{E9DD26C6-C55B-4ADC-8ACA-466B5989A54A}"/>
              </a:ext>
            </a:extLst>
          </p:cNvPr>
          <p:cNvPicPr>
            <a:picLocks noChangeAspect="1"/>
          </p:cNvPicPr>
          <p:nvPr/>
        </p:nvPicPr>
        <p:blipFill>
          <a:blip r:embed="rId5"/>
          <a:stretch>
            <a:fillRect/>
          </a:stretch>
        </p:blipFill>
        <p:spPr>
          <a:xfrm>
            <a:off x="57007" y="6464671"/>
            <a:ext cx="359005" cy="347954"/>
          </a:xfrm>
          <a:prstGeom prst="rect">
            <a:avLst/>
          </a:prstGeom>
        </p:spPr>
      </p:pic>
      <p:pic>
        <p:nvPicPr>
          <p:cNvPr id="57" name="Picture 56" descr="A close up of a yellow flower&#10;&#10;Description automatically generated">
            <a:extLst>
              <a:ext uri="{FF2B5EF4-FFF2-40B4-BE49-F238E27FC236}">
                <a16:creationId xmlns:a16="http://schemas.microsoft.com/office/drawing/2014/main" id="{0AA3C73A-ECE4-43D0-8C74-1DBF387E1097}"/>
              </a:ext>
            </a:extLst>
          </p:cNvPr>
          <p:cNvPicPr>
            <a:picLocks noChangeAspect="1"/>
          </p:cNvPicPr>
          <p:nvPr/>
        </p:nvPicPr>
        <p:blipFill>
          <a:blip r:embed="rId20"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723680" y="1266849"/>
            <a:ext cx="482429" cy="509134"/>
          </a:xfrm>
          <a:prstGeom prst="rect">
            <a:avLst/>
          </a:prstGeom>
        </p:spPr>
      </p:pic>
      <p:pic>
        <p:nvPicPr>
          <p:cNvPr id="64" name="Picture 63">
            <a:extLst>
              <a:ext uri="{FF2B5EF4-FFF2-40B4-BE49-F238E27FC236}">
                <a16:creationId xmlns:a16="http://schemas.microsoft.com/office/drawing/2014/main" id="{814C86CB-484E-47FB-ACD5-6150784002B4}"/>
              </a:ext>
            </a:extLst>
          </p:cNvPr>
          <p:cNvPicPr>
            <a:picLocks noChangeAspect="1"/>
          </p:cNvPicPr>
          <p:nvPr/>
        </p:nvPicPr>
        <p:blipFill>
          <a:blip r:embed="rId2"/>
          <a:stretch>
            <a:fillRect/>
          </a:stretch>
        </p:blipFill>
        <p:spPr>
          <a:xfrm rot="10586091">
            <a:off x="2605196" y="5471006"/>
            <a:ext cx="641268" cy="441361"/>
          </a:xfrm>
          <a:prstGeom prst="rect">
            <a:avLst/>
          </a:prstGeom>
        </p:spPr>
      </p:pic>
      <p:pic>
        <p:nvPicPr>
          <p:cNvPr id="76" name="Picture 75" descr="A close up of a yellow flower&#10;&#10;Description automatically generated">
            <a:extLst>
              <a:ext uri="{FF2B5EF4-FFF2-40B4-BE49-F238E27FC236}">
                <a16:creationId xmlns:a16="http://schemas.microsoft.com/office/drawing/2014/main" id="{2F5E1CB8-F144-4C2A-B5B5-536DF4577D25}"/>
              </a:ext>
            </a:extLst>
          </p:cNvPr>
          <p:cNvPicPr>
            <a:picLocks noChangeAspect="1"/>
          </p:cNvPicPr>
          <p:nvPr/>
        </p:nvPicPr>
        <p:blipFill>
          <a:blip r:embed="rId20"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243930" y="2692683"/>
            <a:ext cx="482429" cy="509134"/>
          </a:xfrm>
          <a:prstGeom prst="rect">
            <a:avLst/>
          </a:prstGeom>
        </p:spPr>
      </p:pic>
      <p:pic>
        <p:nvPicPr>
          <p:cNvPr id="78" name="Picture 77">
            <a:extLst>
              <a:ext uri="{FF2B5EF4-FFF2-40B4-BE49-F238E27FC236}">
                <a16:creationId xmlns:a16="http://schemas.microsoft.com/office/drawing/2014/main" id="{37BF2B4A-82B4-49FC-975E-6F0FB39F1696}"/>
              </a:ext>
            </a:extLst>
          </p:cNvPr>
          <p:cNvPicPr>
            <a:picLocks noChangeAspect="1"/>
          </p:cNvPicPr>
          <p:nvPr/>
        </p:nvPicPr>
        <p:blipFill>
          <a:blip r:embed="rId5"/>
          <a:stretch>
            <a:fillRect/>
          </a:stretch>
        </p:blipFill>
        <p:spPr>
          <a:xfrm>
            <a:off x="7241741" y="2838233"/>
            <a:ext cx="388894" cy="429133"/>
          </a:xfrm>
          <a:prstGeom prst="rect">
            <a:avLst/>
          </a:prstGeom>
        </p:spPr>
      </p:pic>
      <p:pic>
        <p:nvPicPr>
          <p:cNvPr id="79" name="Picture 78">
            <a:extLst>
              <a:ext uri="{FF2B5EF4-FFF2-40B4-BE49-F238E27FC236}">
                <a16:creationId xmlns:a16="http://schemas.microsoft.com/office/drawing/2014/main" id="{78C8C480-871D-40E5-8EB1-8436E4CACF80}"/>
              </a:ext>
            </a:extLst>
          </p:cNvPr>
          <p:cNvPicPr>
            <a:picLocks noChangeAspect="1"/>
          </p:cNvPicPr>
          <p:nvPr/>
        </p:nvPicPr>
        <p:blipFill>
          <a:blip r:embed="rId2"/>
          <a:stretch>
            <a:fillRect/>
          </a:stretch>
        </p:blipFill>
        <p:spPr>
          <a:xfrm>
            <a:off x="6386774" y="2825104"/>
            <a:ext cx="510998" cy="363187"/>
          </a:xfrm>
          <a:prstGeom prst="rect">
            <a:avLst/>
          </a:prstGeom>
        </p:spPr>
      </p:pic>
      <p:pic>
        <p:nvPicPr>
          <p:cNvPr id="5" name="Picture 4">
            <a:extLst>
              <a:ext uri="{FF2B5EF4-FFF2-40B4-BE49-F238E27FC236}">
                <a16:creationId xmlns:a16="http://schemas.microsoft.com/office/drawing/2014/main" id="{E9C6F262-1A21-41DE-BD82-40A8766C2C86}"/>
              </a:ext>
            </a:extLst>
          </p:cNvPr>
          <p:cNvPicPr>
            <a:picLocks noChangeAspect="1"/>
          </p:cNvPicPr>
          <p:nvPr/>
        </p:nvPicPr>
        <p:blipFill>
          <a:blip r:embed="rId11"/>
          <a:stretch>
            <a:fillRect/>
          </a:stretch>
        </p:blipFill>
        <p:spPr>
          <a:xfrm>
            <a:off x="2558538" y="3632860"/>
            <a:ext cx="807992" cy="726202"/>
          </a:xfrm>
          <a:prstGeom prst="rect">
            <a:avLst/>
          </a:prstGeom>
        </p:spPr>
      </p:pic>
      <p:pic>
        <p:nvPicPr>
          <p:cNvPr id="8" name="Picture 7">
            <a:extLst>
              <a:ext uri="{FF2B5EF4-FFF2-40B4-BE49-F238E27FC236}">
                <a16:creationId xmlns:a16="http://schemas.microsoft.com/office/drawing/2014/main" id="{CC7224B8-9413-4493-AC3A-DF4D74EB798C}"/>
              </a:ext>
            </a:extLst>
          </p:cNvPr>
          <p:cNvPicPr>
            <a:picLocks noChangeAspect="1"/>
          </p:cNvPicPr>
          <p:nvPr/>
        </p:nvPicPr>
        <p:blipFill>
          <a:blip r:embed="rId5"/>
          <a:stretch>
            <a:fillRect/>
          </a:stretch>
        </p:blipFill>
        <p:spPr>
          <a:xfrm>
            <a:off x="4683300" y="3867620"/>
            <a:ext cx="544283" cy="536451"/>
          </a:xfrm>
          <a:prstGeom prst="rect">
            <a:avLst/>
          </a:prstGeom>
        </p:spPr>
      </p:pic>
      <p:pic>
        <p:nvPicPr>
          <p:cNvPr id="9" name="Picture 8">
            <a:extLst>
              <a:ext uri="{FF2B5EF4-FFF2-40B4-BE49-F238E27FC236}">
                <a16:creationId xmlns:a16="http://schemas.microsoft.com/office/drawing/2014/main" id="{1811A49B-BB9C-472E-A496-E9F6AF4752C2}"/>
              </a:ext>
            </a:extLst>
          </p:cNvPr>
          <p:cNvPicPr>
            <a:picLocks noChangeAspect="1"/>
          </p:cNvPicPr>
          <p:nvPr/>
        </p:nvPicPr>
        <p:blipFill>
          <a:blip r:embed="rId5"/>
          <a:stretch>
            <a:fillRect/>
          </a:stretch>
        </p:blipFill>
        <p:spPr>
          <a:xfrm>
            <a:off x="1143128" y="2458525"/>
            <a:ext cx="388894" cy="429133"/>
          </a:xfrm>
          <a:prstGeom prst="rect">
            <a:avLst/>
          </a:prstGeom>
        </p:spPr>
      </p:pic>
      <p:pic>
        <p:nvPicPr>
          <p:cNvPr id="11" name="Picture 10" descr="A close up of a flower&#10;&#10;Description automatically generated">
            <a:extLst>
              <a:ext uri="{FF2B5EF4-FFF2-40B4-BE49-F238E27FC236}">
                <a16:creationId xmlns:a16="http://schemas.microsoft.com/office/drawing/2014/main" id="{6812D776-C7E5-4D65-BF3C-0208DEB47883}"/>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1030" y="5433428"/>
            <a:ext cx="447918" cy="398872"/>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FD007D5F-E542-4A6C-9E14-B1C5D89201E6}"/>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1528" y="2461059"/>
            <a:ext cx="447918" cy="398872"/>
          </a:xfrm>
          <a:prstGeom prst="rect">
            <a:avLst/>
          </a:prstGeom>
        </p:spPr>
      </p:pic>
      <p:pic>
        <p:nvPicPr>
          <p:cNvPr id="13" name="Picture 12" descr="A close up of a yellow flower&#10;&#10;Description automatically generated">
            <a:extLst>
              <a:ext uri="{FF2B5EF4-FFF2-40B4-BE49-F238E27FC236}">
                <a16:creationId xmlns:a16="http://schemas.microsoft.com/office/drawing/2014/main" id="{FA131C02-E957-4340-BBB3-3AD6D27E0264}"/>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2573" y="5346507"/>
            <a:ext cx="610144" cy="627735"/>
          </a:xfrm>
          <a:prstGeom prst="rect">
            <a:avLst/>
          </a:prstGeom>
        </p:spPr>
      </p:pic>
      <p:pic>
        <p:nvPicPr>
          <p:cNvPr id="14" name="Picture 13">
            <a:extLst>
              <a:ext uri="{FF2B5EF4-FFF2-40B4-BE49-F238E27FC236}">
                <a16:creationId xmlns:a16="http://schemas.microsoft.com/office/drawing/2014/main" id="{2CB930CC-3745-4061-9B72-71759D1A3462}"/>
              </a:ext>
            </a:extLst>
          </p:cNvPr>
          <p:cNvPicPr>
            <a:picLocks noChangeAspect="1"/>
          </p:cNvPicPr>
          <p:nvPr/>
        </p:nvPicPr>
        <p:blipFill>
          <a:blip r:embed="rId11"/>
          <a:stretch>
            <a:fillRect/>
          </a:stretch>
        </p:blipFill>
        <p:spPr>
          <a:xfrm>
            <a:off x="-54393" y="2113440"/>
            <a:ext cx="479117" cy="493490"/>
          </a:xfrm>
          <a:prstGeom prst="rect">
            <a:avLst/>
          </a:prstGeom>
        </p:spPr>
      </p:pic>
      <p:pic>
        <p:nvPicPr>
          <p:cNvPr id="15" name="Picture 14">
            <a:extLst>
              <a:ext uri="{FF2B5EF4-FFF2-40B4-BE49-F238E27FC236}">
                <a16:creationId xmlns:a16="http://schemas.microsoft.com/office/drawing/2014/main" id="{A43A25A5-BEBD-4110-A203-F4131D33B4A2}"/>
              </a:ext>
            </a:extLst>
          </p:cNvPr>
          <p:cNvPicPr>
            <a:picLocks noChangeAspect="1"/>
          </p:cNvPicPr>
          <p:nvPr/>
        </p:nvPicPr>
        <p:blipFill>
          <a:blip r:embed="rId2"/>
          <a:stretch>
            <a:fillRect/>
          </a:stretch>
        </p:blipFill>
        <p:spPr>
          <a:xfrm rot="2310893">
            <a:off x="-17844" y="1162845"/>
            <a:ext cx="471135" cy="387960"/>
          </a:xfrm>
          <a:prstGeom prst="rect">
            <a:avLst/>
          </a:prstGeom>
        </p:spPr>
      </p:pic>
      <p:pic>
        <p:nvPicPr>
          <p:cNvPr id="23" name="Picture 22">
            <a:extLst>
              <a:ext uri="{FF2B5EF4-FFF2-40B4-BE49-F238E27FC236}">
                <a16:creationId xmlns:a16="http://schemas.microsoft.com/office/drawing/2014/main" id="{18A54B60-6539-4962-A906-72EF6B207696}"/>
              </a:ext>
            </a:extLst>
          </p:cNvPr>
          <p:cNvPicPr>
            <a:picLocks noChangeAspect="1"/>
          </p:cNvPicPr>
          <p:nvPr/>
        </p:nvPicPr>
        <p:blipFill>
          <a:blip r:embed="rId2"/>
          <a:stretch>
            <a:fillRect/>
          </a:stretch>
        </p:blipFill>
        <p:spPr>
          <a:xfrm rot="10586091">
            <a:off x="2096189" y="6535461"/>
            <a:ext cx="641268" cy="313632"/>
          </a:xfrm>
          <a:prstGeom prst="rect">
            <a:avLst/>
          </a:prstGeom>
        </p:spPr>
      </p:pic>
      <p:pic>
        <p:nvPicPr>
          <p:cNvPr id="26" name="Picture 25">
            <a:extLst>
              <a:ext uri="{FF2B5EF4-FFF2-40B4-BE49-F238E27FC236}">
                <a16:creationId xmlns:a16="http://schemas.microsoft.com/office/drawing/2014/main" id="{1BA8BC44-7861-4B69-9BBD-84590A0E26AC}"/>
              </a:ext>
            </a:extLst>
          </p:cNvPr>
          <p:cNvPicPr>
            <a:picLocks noChangeAspect="1"/>
          </p:cNvPicPr>
          <p:nvPr/>
        </p:nvPicPr>
        <p:blipFill>
          <a:blip r:embed="rId5"/>
          <a:stretch>
            <a:fillRect/>
          </a:stretch>
        </p:blipFill>
        <p:spPr>
          <a:xfrm>
            <a:off x="1182812" y="6539244"/>
            <a:ext cx="359005" cy="263068"/>
          </a:xfrm>
          <a:prstGeom prst="rect">
            <a:avLst/>
          </a:prstGeom>
        </p:spPr>
      </p:pic>
      <p:pic>
        <p:nvPicPr>
          <p:cNvPr id="53" name="Picture 52">
            <a:extLst>
              <a:ext uri="{FF2B5EF4-FFF2-40B4-BE49-F238E27FC236}">
                <a16:creationId xmlns:a16="http://schemas.microsoft.com/office/drawing/2014/main" id="{221D106E-655E-43D2-96BE-4D127C65ACDA}"/>
              </a:ext>
            </a:extLst>
          </p:cNvPr>
          <p:cNvPicPr>
            <a:picLocks noChangeAspect="1"/>
          </p:cNvPicPr>
          <p:nvPr/>
        </p:nvPicPr>
        <p:blipFill>
          <a:blip r:embed="rId5"/>
          <a:stretch>
            <a:fillRect/>
          </a:stretch>
        </p:blipFill>
        <p:spPr>
          <a:xfrm>
            <a:off x="7942151" y="2540004"/>
            <a:ext cx="388894" cy="429133"/>
          </a:xfrm>
          <a:prstGeom prst="rect">
            <a:avLst/>
          </a:prstGeom>
        </p:spPr>
      </p:pic>
      <p:pic>
        <p:nvPicPr>
          <p:cNvPr id="67" name="Picture 66" descr="A close up of a yellow flower&#10;&#10;Description automatically generated">
            <a:extLst>
              <a:ext uri="{FF2B5EF4-FFF2-40B4-BE49-F238E27FC236}">
                <a16:creationId xmlns:a16="http://schemas.microsoft.com/office/drawing/2014/main" id="{FAEA59A8-FEDC-4C37-BAE2-BC6E473FC58E}"/>
              </a:ext>
            </a:extLst>
          </p:cNvPr>
          <p:cNvPicPr>
            <a:picLocks noChangeAspect="1"/>
          </p:cNvPicPr>
          <p:nvPr/>
        </p:nvPicPr>
        <p:blipFill>
          <a:blip r:embed="rId20"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719905" y="2524968"/>
            <a:ext cx="482429" cy="509134"/>
          </a:xfrm>
          <a:prstGeom prst="rect">
            <a:avLst/>
          </a:prstGeom>
        </p:spPr>
      </p:pic>
      <p:pic>
        <p:nvPicPr>
          <p:cNvPr id="77" name="Picture 76">
            <a:extLst>
              <a:ext uri="{FF2B5EF4-FFF2-40B4-BE49-F238E27FC236}">
                <a16:creationId xmlns:a16="http://schemas.microsoft.com/office/drawing/2014/main" id="{67A3B335-E252-4F04-9B55-5E17961EC702}"/>
              </a:ext>
            </a:extLst>
          </p:cNvPr>
          <p:cNvPicPr>
            <a:picLocks noChangeAspect="1"/>
          </p:cNvPicPr>
          <p:nvPr/>
        </p:nvPicPr>
        <p:blipFill>
          <a:blip r:embed="rId5"/>
          <a:stretch>
            <a:fillRect/>
          </a:stretch>
        </p:blipFill>
        <p:spPr>
          <a:xfrm>
            <a:off x="9479588" y="2576939"/>
            <a:ext cx="388894" cy="429133"/>
          </a:xfrm>
          <a:prstGeom prst="rect">
            <a:avLst/>
          </a:prstGeom>
        </p:spPr>
      </p:pic>
      <p:pic>
        <p:nvPicPr>
          <p:cNvPr id="47" name="Picture 46" descr="A group of people sitting in the grass&#10;&#10;Description automatically generated">
            <a:extLst>
              <a:ext uri="{FF2B5EF4-FFF2-40B4-BE49-F238E27FC236}">
                <a16:creationId xmlns:a16="http://schemas.microsoft.com/office/drawing/2014/main" id="{4B14D5D6-DFE0-6747-A031-47EC9D2DD20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905631" y="2986851"/>
            <a:ext cx="1889072" cy="1703479"/>
          </a:xfrm>
          <a:prstGeom prst="rect">
            <a:avLst/>
          </a:prstGeom>
        </p:spPr>
      </p:pic>
      <p:pic>
        <p:nvPicPr>
          <p:cNvPr id="10" name="Picture 9">
            <a:extLst>
              <a:ext uri="{FF2B5EF4-FFF2-40B4-BE49-F238E27FC236}">
                <a16:creationId xmlns:a16="http://schemas.microsoft.com/office/drawing/2014/main" id="{885A5C34-3986-423B-9873-9000F7D79793}"/>
              </a:ext>
            </a:extLst>
          </p:cNvPr>
          <p:cNvPicPr>
            <a:picLocks noChangeAspect="1"/>
          </p:cNvPicPr>
          <p:nvPr/>
        </p:nvPicPr>
        <p:blipFill>
          <a:blip r:embed="rId5"/>
          <a:stretch>
            <a:fillRect/>
          </a:stretch>
        </p:blipFill>
        <p:spPr>
          <a:xfrm>
            <a:off x="7516737" y="3599486"/>
            <a:ext cx="388894" cy="429133"/>
          </a:xfrm>
          <a:prstGeom prst="rect">
            <a:avLst/>
          </a:prstGeom>
        </p:spPr>
      </p:pic>
      <p:pic>
        <p:nvPicPr>
          <p:cNvPr id="49" name="Picture 48" descr="A close up of a logo&#10;&#10;Description automatically generated">
            <a:extLst>
              <a:ext uri="{FF2B5EF4-FFF2-40B4-BE49-F238E27FC236}">
                <a16:creationId xmlns:a16="http://schemas.microsoft.com/office/drawing/2014/main" id="{68A18F64-B741-44F0-A5D9-7C336F471CD6}"/>
              </a:ext>
            </a:extLst>
          </p:cNvPr>
          <p:cNvPicPr>
            <a:picLocks noChangeAspect="1"/>
          </p:cNvPicPr>
          <p:nvPr/>
        </p:nvPicPr>
        <p:blipFill>
          <a:blip r:embed="rId22"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rot="4452603">
            <a:off x="7316274" y="4547809"/>
            <a:ext cx="985808" cy="440430"/>
          </a:xfrm>
          <a:prstGeom prst="rect">
            <a:avLst/>
          </a:prstGeom>
        </p:spPr>
      </p:pic>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3277</TotalTime>
  <Words>370</Words>
  <Application>Microsoft Macintosh PowerPoint</Application>
  <PresentationFormat>A4 Paper (210x297 mm)</PresentationFormat>
  <Paragraphs>29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Cambria</vt:lpstr>
      <vt:lpstr>Gadugi</vt:lpstr>
      <vt:lpstr>Cherry Blossom 16x9</vt:lpstr>
      <vt:lpstr> .  .   Loving and Compassionate   . 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in Harmony</dc:title>
  <dc:creator>Patricia Bowler</dc:creator>
  <cp:lastModifiedBy>Deirdre van der Bank</cp:lastModifiedBy>
  <cp:revision>96</cp:revision>
  <cp:lastPrinted>2020-09-28T14:13:11Z</cp:lastPrinted>
  <dcterms:created xsi:type="dcterms:W3CDTF">2019-07-29T10:17:24Z</dcterms:created>
  <dcterms:modified xsi:type="dcterms:W3CDTF">2020-10-01T08:59:46Z</dcterms:modified>
</cp:coreProperties>
</file>