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906000" cy="6858000" type="A4"/>
  <p:notesSz cx="9926638" cy="6797675"/>
  <p:defaultTextStyle>
    <a:defPPr>
      <a:defRPr lang="en-US"/>
    </a:defPPr>
    <a:lvl1pPr marL="0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402282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804565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206848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1609131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2011413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2413695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2815978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3218261" algn="l" defTabSz="804565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278" y="10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3162" tIns="46582" rIns="93162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1"/>
            <a:ext cx="4301543" cy="341064"/>
          </a:xfrm>
          <a:prstGeom prst="rect">
            <a:avLst/>
          </a:prstGeom>
        </p:spPr>
        <p:txBody>
          <a:bodyPr vert="horz" lIns="93162" tIns="46582" rIns="93162" bIns="46582" rtlCol="0"/>
          <a:lstStyle>
            <a:lvl1pPr algn="r">
              <a:defRPr sz="1200"/>
            </a:lvl1pPr>
          </a:lstStyle>
          <a:p>
            <a:fld id="{E6F93605-0C0C-4258-9724-5F2F9BB3BC90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3162" tIns="46582" rIns="93162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3162" tIns="46582" rIns="93162" bIns="46582" rtlCol="0" anchor="b"/>
          <a:lstStyle>
            <a:lvl1pPr algn="r">
              <a:defRPr sz="1200"/>
            </a:lvl1pPr>
          </a:lstStyle>
          <a:p>
            <a:fld id="{663FFE7F-C917-439A-8026-3D301EB5C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41064"/>
          </a:xfrm>
          <a:prstGeom prst="rect">
            <a:avLst/>
          </a:prstGeom>
        </p:spPr>
        <p:txBody>
          <a:bodyPr vert="horz" lIns="93162" tIns="46582" rIns="93162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1"/>
            <a:ext cx="4301543" cy="341064"/>
          </a:xfrm>
          <a:prstGeom prst="rect">
            <a:avLst/>
          </a:prstGeom>
        </p:spPr>
        <p:txBody>
          <a:bodyPr vert="horz" lIns="93162" tIns="46582" rIns="93162" bIns="46582" rtlCol="0"/>
          <a:lstStyle>
            <a:lvl1pPr algn="r">
              <a:defRPr sz="1200"/>
            </a:lvl1pPr>
          </a:lstStyle>
          <a:p>
            <a:fld id="{28F31B3D-E4E3-4A80-AB70-C5564C26726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6763" y="849313"/>
            <a:ext cx="3313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2" tIns="46582" rIns="93162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294215"/>
          </a:xfrm>
          <a:prstGeom prst="rect">
            <a:avLst/>
          </a:prstGeom>
        </p:spPr>
        <p:txBody>
          <a:bodyPr vert="horz" lIns="93162" tIns="46582" rIns="93162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3"/>
            <a:ext cx="4301543" cy="341063"/>
          </a:xfrm>
          <a:prstGeom prst="rect">
            <a:avLst/>
          </a:prstGeom>
        </p:spPr>
        <p:txBody>
          <a:bodyPr vert="horz" lIns="93162" tIns="46582" rIns="93162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3"/>
            <a:ext cx="4301543" cy="341063"/>
          </a:xfrm>
          <a:prstGeom prst="rect">
            <a:avLst/>
          </a:prstGeom>
        </p:spPr>
        <p:txBody>
          <a:bodyPr vert="horz" lIns="93162" tIns="46582" rIns="93162" bIns="46582" rtlCol="0" anchor="b"/>
          <a:lstStyle>
            <a:lvl1pPr algn="r">
              <a:defRPr sz="1200"/>
            </a:lvl1pPr>
          </a:lstStyle>
          <a:p>
            <a:fld id="{4EC0B30D-C07A-425B-A90C-BA7BEB191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1pPr>
    <a:lvl2pPr marL="402282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2pPr>
    <a:lvl3pPr marL="804565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3pPr>
    <a:lvl4pPr marL="1206848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4pPr>
    <a:lvl5pPr marL="1609131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5pPr>
    <a:lvl6pPr marL="2011413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6pPr>
    <a:lvl7pPr marL="2413695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7pPr>
    <a:lvl8pPr marL="2815978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8pPr>
    <a:lvl9pPr marL="3218261" algn="l" defTabSz="804565" rtl="0" eaLnBrk="1" latinLnBrk="0" hangingPunct="1">
      <a:defRPr sz="10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775" y="4245434"/>
            <a:ext cx="7058025" cy="1464906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775" y="5731798"/>
            <a:ext cx="7058025" cy="44040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898" indent="0" algn="ctr">
              <a:buNone/>
              <a:defRPr sz="1500"/>
            </a:lvl2pPr>
            <a:lvl3pPr marL="685797" indent="0" algn="ctr">
              <a:buNone/>
              <a:defRPr sz="1350"/>
            </a:lvl3pPr>
            <a:lvl4pPr marL="1028695" indent="0" algn="ctr">
              <a:buNone/>
              <a:defRPr sz="1200"/>
            </a:lvl4pPr>
            <a:lvl5pPr marL="1371593" indent="0" algn="ctr">
              <a:buNone/>
              <a:defRPr sz="1200"/>
            </a:lvl5pPr>
            <a:lvl6pPr marL="1714491" indent="0" algn="ctr">
              <a:buNone/>
              <a:defRPr sz="1200"/>
            </a:lvl6pPr>
            <a:lvl7pPr marL="2057390" indent="0" algn="ctr">
              <a:buNone/>
              <a:defRPr sz="1200"/>
            </a:lvl7pPr>
            <a:lvl8pPr marL="2400288" indent="0" algn="ctr">
              <a:buNone/>
              <a:defRPr sz="1200"/>
            </a:lvl8pPr>
            <a:lvl9pPr marL="2743186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3325" y="457202"/>
            <a:ext cx="14859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75" y="457202"/>
            <a:ext cx="6463665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5" y="457518"/>
            <a:ext cx="8172450" cy="11887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251" y="4242816"/>
            <a:ext cx="7058025" cy="146304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4" y="5733290"/>
            <a:ext cx="7058025" cy="43891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  <a:lvl2pPr marL="342898" indent="0">
              <a:buNone/>
              <a:defRPr sz="1500"/>
            </a:lvl2pPr>
            <a:lvl3pPr marL="685797" indent="0">
              <a:buNone/>
              <a:defRPr sz="1350"/>
            </a:lvl3pPr>
            <a:lvl4pPr marL="1028695" indent="0">
              <a:buNone/>
              <a:defRPr sz="1200"/>
            </a:lvl4pPr>
            <a:lvl5pPr marL="1371593" indent="0">
              <a:buNone/>
              <a:defRPr sz="1200"/>
            </a:lvl5pPr>
            <a:lvl6pPr marL="1714491" indent="0">
              <a:buNone/>
              <a:defRPr sz="1200"/>
            </a:lvl6pPr>
            <a:lvl7pPr marL="2057390" indent="0">
              <a:buNone/>
              <a:defRPr sz="1200"/>
            </a:lvl7pPr>
            <a:lvl8pPr marL="2400288" indent="0">
              <a:buNone/>
              <a:defRPr sz="1200"/>
            </a:lvl8pPr>
            <a:lvl9pPr marL="2743186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775" y="1904999"/>
            <a:ext cx="3900488" cy="4271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8737" y="1904999"/>
            <a:ext cx="3900488" cy="4271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1772817"/>
            <a:ext cx="3900488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898" indent="0">
              <a:buNone/>
              <a:defRPr sz="1500" b="1"/>
            </a:lvl2pPr>
            <a:lvl3pPr marL="685797" indent="0">
              <a:buNone/>
              <a:defRPr sz="1350" b="1"/>
            </a:lvl3pPr>
            <a:lvl4pPr marL="1028695" indent="0">
              <a:buNone/>
              <a:defRPr sz="1200" b="1"/>
            </a:lvl4pPr>
            <a:lvl5pPr marL="1371593" indent="0">
              <a:buNone/>
              <a:defRPr sz="1200" b="1"/>
            </a:lvl5pPr>
            <a:lvl6pPr marL="1714491" indent="0">
              <a:buNone/>
              <a:defRPr sz="1200" b="1"/>
            </a:lvl6pPr>
            <a:lvl7pPr marL="2057390" indent="0">
              <a:buNone/>
              <a:defRPr sz="1200" b="1"/>
            </a:lvl7pPr>
            <a:lvl8pPr marL="2400288" indent="0">
              <a:buNone/>
              <a:defRPr sz="1200" b="1"/>
            </a:lvl8pPr>
            <a:lvl9pPr marL="274318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775" y="2509938"/>
            <a:ext cx="3900488" cy="36622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38737" y="1772817"/>
            <a:ext cx="3900488" cy="73712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898" indent="0">
              <a:buNone/>
              <a:defRPr sz="1500" b="1"/>
            </a:lvl2pPr>
            <a:lvl3pPr marL="685797" indent="0">
              <a:buNone/>
              <a:defRPr sz="1350" b="1"/>
            </a:lvl3pPr>
            <a:lvl4pPr marL="1028695" indent="0">
              <a:buNone/>
              <a:defRPr sz="1200" b="1"/>
            </a:lvl4pPr>
            <a:lvl5pPr marL="1371593" indent="0">
              <a:buNone/>
              <a:defRPr sz="1200" b="1"/>
            </a:lvl5pPr>
            <a:lvl6pPr marL="1714491" indent="0">
              <a:buNone/>
              <a:defRPr sz="1200" b="1"/>
            </a:lvl6pPr>
            <a:lvl7pPr marL="2057390" indent="0">
              <a:buNone/>
              <a:defRPr sz="1200" b="1"/>
            </a:lvl7pPr>
            <a:lvl8pPr marL="2400288" indent="0">
              <a:buNone/>
              <a:defRPr sz="1200" b="1"/>
            </a:lvl8pPr>
            <a:lvl9pPr marL="2743186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8737" y="2509938"/>
            <a:ext cx="3900488" cy="36622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742" y="3090672"/>
            <a:ext cx="3789045" cy="182880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214" y="457200"/>
            <a:ext cx="4395788" cy="5715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9742" y="4983480"/>
            <a:ext cx="3789045" cy="118872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898" indent="0">
              <a:buNone/>
              <a:defRPr sz="1050"/>
            </a:lvl2pPr>
            <a:lvl3pPr marL="685797" indent="0">
              <a:buNone/>
              <a:defRPr sz="900"/>
            </a:lvl3pPr>
            <a:lvl4pPr marL="1028695" indent="0">
              <a:buNone/>
              <a:defRPr sz="750"/>
            </a:lvl4pPr>
            <a:lvl5pPr marL="1371593" indent="0">
              <a:buNone/>
              <a:defRPr sz="750"/>
            </a:lvl5pPr>
            <a:lvl6pPr marL="1714491" indent="0">
              <a:buNone/>
              <a:defRPr sz="750"/>
            </a:lvl6pPr>
            <a:lvl7pPr marL="2057390" indent="0">
              <a:buNone/>
              <a:defRPr sz="750"/>
            </a:lvl7pPr>
            <a:lvl8pPr marL="2400288" indent="0">
              <a:buNone/>
              <a:defRPr sz="750"/>
            </a:lvl8pPr>
            <a:lvl9pPr marL="2743186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742" y="3093099"/>
            <a:ext cx="3789045" cy="1828800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0" y="0"/>
            <a:ext cx="4953000" cy="685800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800"/>
            </a:lvl1pPr>
            <a:lvl2pPr marL="342898" indent="0">
              <a:buNone/>
              <a:defRPr sz="2100"/>
            </a:lvl2pPr>
            <a:lvl3pPr marL="685797" indent="0">
              <a:buNone/>
              <a:defRPr sz="1800"/>
            </a:lvl3pPr>
            <a:lvl4pPr marL="1028695" indent="0">
              <a:buNone/>
              <a:defRPr sz="1500"/>
            </a:lvl4pPr>
            <a:lvl5pPr marL="1371593" indent="0">
              <a:buNone/>
              <a:defRPr sz="1500"/>
            </a:lvl5pPr>
            <a:lvl6pPr marL="1714491" indent="0">
              <a:buNone/>
              <a:defRPr sz="1500"/>
            </a:lvl6pPr>
            <a:lvl7pPr marL="2057390" indent="0">
              <a:buNone/>
              <a:defRPr sz="1500"/>
            </a:lvl7pPr>
            <a:lvl8pPr marL="2400288" indent="0">
              <a:buNone/>
              <a:defRPr sz="1500"/>
            </a:lvl8pPr>
            <a:lvl9pPr marL="2743186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9742" y="4983480"/>
            <a:ext cx="3789045" cy="1188720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898" indent="0">
              <a:buNone/>
              <a:defRPr sz="1050"/>
            </a:lvl2pPr>
            <a:lvl3pPr marL="685797" indent="0">
              <a:buNone/>
              <a:defRPr sz="900"/>
            </a:lvl3pPr>
            <a:lvl4pPr marL="1028695" indent="0">
              <a:buNone/>
              <a:defRPr sz="750"/>
            </a:lvl4pPr>
            <a:lvl5pPr marL="1371593" indent="0">
              <a:buNone/>
              <a:defRPr sz="750"/>
            </a:lvl5pPr>
            <a:lvl6pPr marL="1714491" indent="0">
              <a:buNone/>
              <a:defRPr sz="750"/>
            </a:lvl6pPr>
            <a:lvl7pPr marL="2057390" indent="0">
              <a:buNone/>
              <a:defRPr sz="750"/>
            </a:lvl7pPr>
            <a:lvl8pPr marL="2400288" indent="0">
              <a:buNone/>
              <a:defRPr sz="750"/>
            </a:lvl8pPr>
            <a:lvl9pPr marL="2743186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66775" y="457518"/>
            <a:ext cx="817245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5" y="1905001"/>
            <a:ext cx="817245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775" y="6400800"/>
            <a:ext cx="8915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12/12/2019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68564" y="6400800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7685" y="6400800"/>
            <a:ext cx="8915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797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171449" indent="-171449" algn="l" defTabSz="685797" rtl="0" eaLnBrk="1" latinLnBrk="0" hangingPunct="1">
        <a:lnSpc>
          <a:spcPct val="90000"/>
        </a:lnSpc>
        <a:spcBef>
          <a:spcPts val="135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78" indent="-171449" algn="l" defTabSz="685797" rtl="0" eaLnBrk="1" latinLnBrk="0" hangingPunct="1">
        <a:lnSpc>
          <a:spcPct val="90000"/>
        </a:lnSpc>
        <a:spcBef>
          <a:spcPts val="900"/>
        </a:spcBef>
        <a:buClr>
          <a:schemeClr val="accent5"/>
        </a:buClr>
        <a:buSzPct val="9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17217" indent="-171449" algn="l" defTabSz="685797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822956" indent="-137160" algn="l" defTabSz="685797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94406" indent="-102869" algn="l" defTabSz="685797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165855" indent="-102869" algn="l" defTabSz="685797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04" indent="-102869" algn="l" defTabSz="685797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53" indent="-102869" algn="l" defTabSz="685797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680202" indent="-102869" algn="l" defTabSz="685797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8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7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5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3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1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0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88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86" algn="l" defTabSz="68579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1.png"/><Relationship Id="rId18" Type="http://schemas.openxmlformats.org/officeDocument/2006/relationships/image" Target="../media/image14.png"/><Relationship Id="rId3" Type="http://schemas.openxmlformats.org/officeDocument/2006/relationships/hyperlink" Target="http://roula33.deviantart.com/art/3-Spring-Flowers-365286964" TargetMode="External"/><Relationship Id="rId21" Type="http://schemas.openxmlformats.org/officeDocument/2006/relationships/image" Target="../media/image17.jpeg"/><Relationship Id="rId7" Type="http://schemas.openxmlformats.org/officeDocument/2006/relationships/image" Target="../media/image7.png"/><Relationship Id="rId12" Type="http://schemas.openxmlformats.org/officeDocument/2006/relationships/hyperlink" Target="http://freehighresolutiongraphicsandclipart.blogspot.in/2010/09/png-flowers.html" TargetMode="External"/><Relationship Id="rId17" Type="http://schemas.openxmlformats.org/officeDocument/2006/relationships/image" Target="../media/image13.png"/><Relationship Id="rId2" Type="http://schemas.openxmlformats.org/officeDocument/2006/relationships/image" Target="../media/image4.pn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t.wikipedia.org/wiki/Ficheiro:Green-flower.png" TargetMode="External"/><Relationship Id="rId11" Type="http://schemas.openxmlformats.org/officeDocument/2006/relationships/image" Target="../media/image10.png"/><Relationship Id="rId5" Type="http://schemas.openxmlformats.org/officeDocument/2006/relationships/image" Target="../media/image6.png"/><Relationship Id="rId15" Type="http://schemas.openxmlformats.org/officeDocument/2006/relationships/hyperlink" Target="https://creativecommons.org/licenses/by-nc-nd/3.0/" TargetMode="External"/><Relationship Id="rId10" Type="http://schemas.openxmlformats.org/officeDocument/2006/relationships/image" Target="../media/image9.png"/><Relationship Id="rId19" Type="http://schemas.openxmlformats.org/officeDocument/2006/relationships/image" Target="../media/image15.png"/><Relationship Id="rId4" Type="http://schemas.openxmlformats.org/officeDocument/2006/relationships/image" Target="../media/image5.png"/><Relationship Id="rId9" Type="http://schemas.openxmlformats.org/officeDocument/2006/relationships/hyperlink" Target="http://roula33.deviantart.com/art/5-Spring-Flowers-365286656" TargetMode="External"/><Relationship Id="rId14" Type="http://schemas.openxmlformats.org/officeDocument/2006/relationships/hyperlink" Target="http://freehighresolutiongraphicsandclipart.blogspot.co.uk/2010/05/more-flowers-and-plant-graphics.html" TargetMode="External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69" y="45368"/>
            <a:ext cx="8275356" cy="509134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  <a:sym typeface="Symbol" panose="05050102010706020507" pitchFamily="18" charset="2"/>
              </a:rPr>
              <a:t></a:t>
            </a:r>
            <a:r>
              <a:rPr lang="en-US" sz="3200" b="1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. </a:t>
            </a:r>
            <a:r>
              <a:rPr lang="en-US" sz="3200" b="1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  <a:sym typeface="Symbol" panose="05050102010706020507" pitchFamily="18" charset="2"/>
              </a:rPr>
              <a:t> .   Grateful and Generous</a:t>
            </a:r>
            <a:r>
              <a:rPr lang="en-US" sz="3200" b="1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 </a:t>
            </a:r>
            <a:r>
              <a:rPr lang="en-US" sz="3200" b="1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  <a:sym typeface="Symbol" panose="05050102010706020507" pitchFamily="18" charset="2"/>
              </a:rPr>
              <a:t></a:t>
            </a:r>
            <a:r>
              <a:rPr lang="en-US" sz="3200" b="1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. </a:t>
            </a:r>
            <a:r>
              <a:rPr lang="en-US" sz="3200" b="1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  <a:sym typeface="Symbol" panose="05050102010706020507" pitchFamily="18" charset="2"/>
              </a:rPr>
              <a:t> .  </a:t>
            </a:r>
            <a:endParaRPr lang="en-US" sz="3200" b="1" dirty="0">
              <a:solidFill>
                <a:srgbClr val="00B05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636274A-2457-4449-8475-3672BB9138D7}"/>
              </a:ext>
            </a:extLst>
          </p:cNvPr>
          <p:cNvSpPr/>
          <p:nvPr/>
        </p:nvSpPr>
        <p:spPr>
          <a:xfrm>
            <a:off x="1961393" y="513735"/>
            <a:ext cx="2799499" cy="120776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43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Ursuline students are growing to be </a:t>
            </a:r>
            <a:r>
              <a:rPr lang="en-US" sz="1143" b="1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grateful</a:t>
            </a:r>
            <a:r>
              <a:rPr lang="en-US" sz="1143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for their own gifts, for the gift of others, and for the blessings of each day; and </a:t>
            </a:r>
            <a:r>
              <a:rPr lang="en-US" sz="1143" b="1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generous</a:t>
            </a:r>
            <a:r>
              <a:rPr lang="en-US" sz="1143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with their gifts, becoming men and women for others.</a:t>
            </a:r>
            <a:endParaRPr lang="en-UM" sz="1143" dirty="0">
              <a:solidFill>
                <a:srgbClr val="7030A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8056FA6-9D93-4122-B8B8-F25527F1E610}"/>
              </a:ext>
            </a:extLst>
          </p:cNvPr>
          <p:cNvSpPr/>
          <p:nvPr/>
        </p:nvSpPr>
        <p:spPr>
          <a:xfrm>
            <a:off x="2590247" y="1792610"/>
            <a:ext cx="1882351" cy="106863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43" b="1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GRATITUDE</a:t>
            </a:r>
            <a:r>
              <a:rPr lang="en-US" sz="1143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1143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is a quality St Angela </a:t>
            </a:r>
            <a:r>
              <a:rPr lang="en-US" sz="1143" dirty="0" err="1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emphasises</a:t>
            </a:r>
            <a:endParaRPr lang="en-US" sz="1143" dirty="0">
              <a:solidFill>
                <a:schemeClr val="tx2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ctr"/>
            <a:r>
              <a:rPr lang="en-US" sz="1143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She writes: </a:t>
            </a:r>
            <a:r>
              <a:rPr lang="en-US" sz="1143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“Oh, how much you have to THANK Him for…….”</a:t>
            </a:r>
          </a:p>
          <a:p>
            <a:pPr algn="r"/>
            <a:r>
              <a:rPr lang="en-US" sz="1143" i="1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St. Angela</a:t>
            </a:r>
            <a:endParaRPr lang="en-UM" sz="1143" i="1" dirty="0">
              <a:solidFill>
                <a:srgbClr val="00B05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6127069-81C4-434C-A77A-948EC52EF00B}"/>
              </a:ext>
            </a:extLst>
          </p:cNvPr>
          <p:cNvSpPr/>
          <p:nvPr/>
        </p:nvSpPr>
        <p:spPr>
          <a:xfrm>
            <a:off x="249863" y="2479073"/>
            <a:ext cx="1799587" cy="240022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As all is GIFT we are not entitled to anything: courtesies, privileges, rewards.  St. Angela says: </a:t>
            </a:r>
            <a:r>
              <a:rPr lang="en-US" sz="120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“regard yourselves as ministers and servants……….learn from Our Lord who, while he was in this world, was a servant”</a:t>
            </a:r>
            <a:r>
              <a:rPr lang="en-US" sz="1200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1200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. </a:t>
            </a:r>
            <a:endParaRPr lang="en-UM" sz="1200" dirty="0">
              <a:solidFill>
                <a:srgbClr val="00B05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CD203C6-AEC6-4DF2-A70F-701A70F4FDC9}"/>
              </a:ext>
            </a:extLst>
          </p:cNvPr>
          <p:cNvSpPr/>
          <p:nvPr/>
        </p:nvSpPr>
        <p:spPr>
          <a:xfrm>
            <a:off x="366433" y="5866608"/>
            <a:ext cx="5037966" cy="71769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1</a:t>
            </a:r>
            <a:r>
              <a:rPr lang="en-US" sz="1100" baseline="30000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st</a:t>
            </a:r>
            <a:r>
              <a:rPr lang="en-US" sz="1100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Counsel                                               </a:t>
            </a:r>
            <a:r>
              <a:rPr lang="en-US" sz="1100" b="1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GENEROSITY</a:t>
            </a:r>
          </a:p>
          <a:p>
            <a:r>
              <a:rPr lang="en-US" sz="1100" i="1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Angela </a:t>
            </a:r>
            <a:r>
              <a:rPr lang="en-US" sz="1100" i="1" dirty="0" err="1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recognised</a:t>
            </a:r>
            <a:r>
              <a:rPr lang="en-US" sz="1100" i="1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that personal call and gifts brought responsibility to develop and share.  She especially calls us to encourage and support others in following their unique call: giving of our presence and time to others.</a:t>
            </a:r>
            <a:endParaRPr lang="en-UM" sz="1100" i="1" dirty="0">
              <a:solidFill>
                <a:schemeClr val="tx2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32E3F13-5513-4758-9276-7015BBED7D70}"/>
              </a:ext>
            </a:extLst>
          </p:cNvPr>
          <p:cNvSpPr/>
          <p:nvPr/>
        </p:nvSpPr>
        <p:spPr>
          <a:xfrm>
            <a:off x="5586798" y="526544"/>
            <a:ext cx="1723894" cy="26856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43" i="1" dirty="0">
                <a:solidFill>
                  <a:srgbClr val="0070C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‘God has created me to do Him some definite service.  He has committed some work to me which He has not committed to another.  I HAVE MY MISSION….. I am a link in a chain, a bond of connection between </a:t>
            </a:r>
            <a:r>
              <a:rPr lang="en-US" sz="1143" i="1">
                <a:solidFill>
                  <a:srgbClr val="0070C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persons…….</a:t>
            </a:r>
          </a:p>
          <a:p>
            <a:pPr algn="ctr"/>
            <a:r>
              <a:rPr lang="en-US" sz="1143" b="1" i="1">
                <a:solidFill>
                  <a:srgbClr val="0070C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 </a:t>
            </a:r>
            <a:r>
              <a:rPr lang="en-US" sz="1143" b="1" i="1" dirty="0">
                <a:solidFill>
                  <a:srgbClr val="0070C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SHALL DO GOOD’</a:t>
            </a:r>
            <a:r>
              <a:rPr lang="en-US" sz="1143" i="1" dirty="0">
                <a:solidFill>
                  <a:srgbClr val="0070C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</a:p>
          <a:p>
            <a:pPr algn="r"/>
            <a:r>
              <a:rPr lang="en-US" sz="1143" i="1" dirty="0">
                <a:solidFill>
                  <a:srgbClr val="0070C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St. John H Newman</a:t>
            </a:r>
            <a:endParaRPr lang="en-UM" sz="1143" i="1" dirty="0">
              <a:solidFill>
                <a:srgbClr val="0070C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908C22-4C3B-4E37-B569-9DA955904897}"/>
              </a:ext>
            </a:extLst>
          </p:cNvPr>
          <p:cNvSpPr/>
          <p:nvPr/>
        </p:nvSpPr>
        <p:spPr>
          <a:xfrm>
            <a:off x="7775248" y="728438"/>
            <a:ext cx="1891839" cy="11616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7030A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“I tell you truly this poor widow has put in more than any of them……from the little she had she had put in all she had to live on”</a:t>
            </a:r>
          </a:p>
          <a:p>
            <a:pPr algn="r"/>
            <a:r>
              <a:rPr lang="en-US" sz="1000" i="1" dirty="0">
                <a:solidFill>
                  <a:srgbClr val="7030A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Luke 21.3-4</a:t>
            </a:r>
            <a:endParaRPr lang="en-UM" sz="1000" i="1" dirty="0">
              <a:solidFill>
                <a:srgbClr val="7030A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EC74208-A9B6-4921-A49A-EE4F1196B2AC}"/>
              </a:ext>
            </a:extLst>
          </p:cNvPr>
          <p:cNvSpPr/>
          <p:nvPr/>
        </p:nvSpPr>
        <p:spPr>
          <a:xfrm>
            <a:off x="332100" y="4957591"/>
            <a:ext cx="2108504" cy="8184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7030A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“I THANK you, Lord, with all my heart, you have heard the words of my mouth…….I THANK you for your faithfulness and love”</a:t>
            </a:r>
          </a:p>
          <a:p>
            <a:pPr algn="r"/>
            <a:r>
              <a:rPr lang="en-US" sz="1000" i="1" dirty="0">
                <a:solidFill>
                  <a:srgbClr val="7030A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Ps. 137, v1-2 </a:t>
            </a:r>
            <a:endParaRPr lang="en-UM" sz="1000" i="1" dirty="0">
              <a:solidFill>
                <a:srgbClr val="7030A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0B17C2F-086D-47A3-8421-99AE39976737}"/>
              </a:ext>
            </a:extLst>
          </p:cNvPr>
          <p:cNvSpPr/>
          <p:nvPr/>
        </p:nvSpPr>
        <p:spPr>
          <a:xfrm>
            <a:off x="5480807" y="3294724"/>
            <a:ext cx="2024217" cy="32794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050" b="1" u="wavy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Questions for Reflection</a:t>
            </a:r>
          </a:p>
          <a:p>
            <a:pPr marL="244928" indent="-244928">
              <a:buFont typeface="+mj-lt"/>
              <a:buAutoNum type="arabicPeriod"/>
            </a:pPr>
            <a:r>
              <a:rPr lang="en-US" sz="1050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How are students encouraged to identify and celebrate their own gifts and the gifts of others?</a:t>
            </a:r>
          </a:p>
          <a:p>
            <a:pPr marL="244928" indent="-244928">
              <a:buFont typeface="+mj-lt"/>
              <a:buAutoNum type="arabicPeriod"/>
            </a:pPr>
            <a:r>
              <a:rPr lang="en-US" sz="1050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Is ‘thank you’ something that is often heard around your school?  Are there lots of different kinds of ‘thank you’?</a:t>
            </a:r>
          </a:p>
          <a:p>
            <a:pPr marL="244928" indent="-244928">
              <a:buFont typeface="+mj-lt"/>
              <a:buAutoNum type="arabicPeriod"/>
            </a:pPr>
            <a:r>
              <a:rPr lang="en-US" sz="1050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Does your school set out to create opportunities for students to be generous – not just with their money but their time, talents and energy?</a:t>
            </a:r>
            <a:endParaRPr lang="en-UM" sz="1050" dirty="0">
              <a:solidFill>
                <a:srgbClr val="FF00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35F8F8B-29E6-4CED-B28D-FA054EF59C19}"/>
              </a:ext>
            </a:extLst>
          </p:cNvPr>
          <p:cNvSpPr/>
          <p:nvPr/>
        </p:nvSpPr>
        <p:spPr>
          <a:xfrm>
            <a:off x="8099438" y="4941732"/>
            <a:ext cx="1635774" cy="154372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Ursuline Schools help their pupils to grow by encouraging them to know and be </a:t>
            </a:r>
            <a:r>
              <a:rPr lang="en-US" sz="1000" b="1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GRATEFUL </a:t>
            </a:r>
            <a:r>
              <a:rPr lang="en-US" sz="1000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for all their gifts, developing them to the full so that they can be </a:t>
            </a:r>
            <a:r>
              <a:rPr lang="en-US" sz="1000" b="1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GENEROUS</a:t>
            </a:r>
            <a:r>
              <a:rPr lang="en-US" sz="1000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1000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 the services of others</a:t>
            </a:r>
            <a:endParaRPr lang="en-UM" sz="1000" dirty="0">
              <a:solidFill>
                <a:schemeClr val="tx2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D0946E8-E30E-47A3-B79A-243983831E07}"/>
              </a:ext>
            </a:extLst>
          </p:cNvPr>
          <p:cNvSpPr txBox="1">
            <a:spLocks/>
          </p:cNvSpPr>
          <p:nvPr/>
        </p:nvSpPr>
        <p:spPr>
          <a:xfrm>
            <a:off x="1506493" y="6581688"/>
            <a:ext cx="7454627" cy="263068"/>
          </a:xfrm>
          <a:prstGeom prst="rect">
            <a:avLst/>
          </a:prstGeom>
        </p:spPr>
        <p:txBody>
          <a:bodyPr vert="horz" lIns="65314" tIns="32657" rIns="65314" bIns="32657" rtlCol="0" anchor="b">
            <a:noAutofit/>
          </a:bodyPr>
          <a:lstStyle>
            <a:lvl1pPr algn="l" defTabSz="96012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8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150" b="1" dirty="0">
              <a:solidFill>
                <a:schemeClr val="tx2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  <a:p>
            <a:pPr algn="ctr"/>
            <a:r>
              <a:rPr lang="en-US" sz="1150" b="1" i="1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The</a:t>
            </a:r>
            <a:r>
              <a:rPr lang="en-US" sz="1150" b="1" i="1" dirty="0">
                <a:solidFill>
                  <a:schemeClr val="bg2">
                    <a:lumMod val="50000"/>
                  </a:schemeClr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1150" b="1" i="1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Ursuline Student </a:t>
            </a:r>
            <a:r>
              <a:rPr lang="en-US" sz="1150" b="1" i="1" dirty="0">
                <a:solidFill>
                  <a:srgbClr val="FF00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Profile </a:t>
            </a:r>
            <a:r>
              <a:rPr lang="en-US" sz="1150" b="1" i="1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in the </a:t>
            </a:r>
            <a:r>
              <a:rPr lang="en-US" sz="1150" b="1" i="1" dirty="0" err="1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Merician</a:t>
            </a:r>
            <a:r>
              <a:rPr lang="en-US" sz="1150" b="1" i="1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Tradition</a:t>
            </a:r>
            <a:r>
              <a:rPr lang="en-US" sz="1150" b="1" dirty="0">
                <a:solidFill>
                  <a:schemeClr val="tx2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 </a:t>
            </a:r>
            <a:r>
              <a:rPr lang="en-US" sz="1150" b="1" dirty="0">
                <a:solidFill>
                  <a:srgbClr val="00B050"/>
                </a:solidFill>
                <a:latin typeface="Gadugi" panose="020B0502040204020203" pitchFamily="34" charset="0"/>
                <a:ea typeface="Gadugi" panose="020B0502040204020203" pitchFamily="34" charset="0"/>
                <a:sym typeface="Symbol" panose="05050102010706020507" pitchFamily="18" charset="2"/>
              </a:rPr>
              <a:t> .  . </a:t>
            </a:r>
            <a:endParaRPr lang="en-US" sz="1150" b="1" dirty="0">
              <a:solidFill>
                <a:srgbClr val="00B05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68A18F64-B741-44F0-A5D9-7C336F471C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452603">
            <a:off x="7299507" y="5271176"/>
            <a:ext cx="985808" cy="44043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CF17BC26-3DBE-47BF-ADC1-4AC026A7C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10893">
            <a:off x="1914231" y="1815172"/>
            <a:ext cx="718436" cy="600774"/>
          </a:xfrm>
          <a:prstGeom prst="rect">
            <a:avLst/>
          </a:prstGeom>
        </p:spPr>
      </p:pic>
      <p:pic>
        <p:nvPicPr>
          <p:cNvPr id="58" name="Picture 57" descr="A close up of a flower&#10;&#10;Description automatically generated">
            <a:extLst>
              <a:ext uri="{FF2B5EF4-FFF2-40B4-BE49-F238E27FC236}">
                <a16:creationId xmlns:a16="http://schemas.microsoft.com/office/drawing/2014/main" id="{CC8CAE51-8312-4450-B39A-35F2F39B7C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021660" y="5232230"/>
            <a:ext cx="546276" cy="536451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C9492E3-8068-4EAF-BB83-36E0A9341A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017" y="449798"/>
            <a:ext cx="499509" cy="43379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00137BB-F81A-4E39-B8BE-552EB2EBB1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4740" y="4796265"/>
            <a:ext cx="457961" cy="453749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0768E112-54C2-4780-9AC2-13BE8A7FDE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8384" y="6417298"/>
            <a:ext cx="414884" cy="433693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7788DC5-23E6-45C4-9914-3BD1C08D61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6027" y="8043"/>
            <a:ext cx="605298" cy="596589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B92E49DC-E335-489C-A035-08768E144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0671">
            <a:off x="7269808" y="1824128"/>
            <a:ext cx="510998" cy="36318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F8367FC5-C63C-4067-A9E7-432E1320CA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310893">
            <a:off x="314839" y="89131"/>
            <a:ext cx="557799" cy="459324"/>
          </a:xfrm>
          <a:prstGeom prst="rect">
            <a:avLst/>
          </a:prstGeom>
        </p:spPr>
      </p:pic>
      <p:pic>
        <p:nvPicPr>
          <p:cNvPr id="87" name="Picture 86" descr="A close up of a logo&#10;&#10;Description automatically generated">
            <a:extLst>
              <a:ext uri="{FF2B5EF4-FFF2-40B4-BE49-F238E27FC236}">
                <a16:creationId xmlns:a16="http://schemas.microsoft.com/office/drawing/2014/main" id="{BD145568-2B46-43D0-A40D-94DA298A1F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444459" y="5247638"/>
            <a:ext cx="470067" cy="481620"/>
          </a:xfrm>
          <a:prstGeom prst="rect">
            <a:avLst/>
          </a:prstGeom>
        </p:spPr>
      </p:pic>
      <p:pic>
        <p:nvPicPr>
          <p:cNvPr id="88" name="Picture 87" descr="A close up of a flower&#10;&#10;Description automatically generated">
            <a:extLst>
              <a:ext uri="{FF2B5EF4-FFF2-40B4-BE49-F238E27FC236}">
                <a16:creationId xmlns:a16="http://schemas.microsoft.com/office/drawing/2014/main" id="{E9DC5350-C048-4ACF-8022-ED78625863C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32366" y="5363608"/>
            <a:ext cx="447918" cy="398872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AD807C38-A724-4D98-A9E6-9DEACF74CC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90791">
            <a:off x="7780352" y="6370396"/>
            <a:ext cx="496745" cy="438650"/>
          </a:xfrm>
          <a:prstGeom prst="rect">
            <a:avLst/>
          </a:prstGeom>
        </p:spPr>
      </p:pic>
      <p:pic>
        <p:nvPicPr>
          <p:cNvPr id="4" name="Picture 3" descr="A close up of a yellow flower&#10;&#10;Description automatically generated">
            <a:extLst>
              <a:ext uri="{FF2B5EF4-FFF2-40B4-BE49-F238E27FC236}">
                <a16:creationId xmlns:a16="http://schemas.microsoft.com/office/drawing/2014/main" id="{99FFDF7E-FA31-4B69-82E7-CF60B659B62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984170" y="2370374"/>
            <a:ext cx="610144" cy="6277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178068-3DF8-4997-B2DD-1F36744A1B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16994" y="270573"/>
            <a:ext cx="479117" cy="4934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5C56B5-32EE-453D-879C-C76187521B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08925" y="2174520"/>
            <a:ext cx="807992" cy="726202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CCDD3AA6-E1EF-47A9-B21D-49662C887DF1}"/>
              </a:ext>
            </a:extLst>
          </p:cNvPr>
          <p:cNvSpPr txBox="1"/>
          <p:nvPr/>
        </p:nvSpPr>
        <p:spPr>
          <a:xfrm>
            <a:off x="3443637" y="9962564"/>
            <a:ext cx="323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M" sz="900">
                <a:hlinkClick r:id="rId14" tooltip="http://freehighresolutiongraphicsandclipart.blogspot.co.uk/2010/05/more-flowers-and-plant-graphics.html"/>
              </a:rPr>
              <a:t>This Photo</a:t>
            </a:r>
            <a:r>
              <a:rPr lang="en-UM" sz="900"/>
              <a:t> by Unknown Author is licensed under </a:t>
            </a:r>
            <a:r>
              <a:rPr lang="en-UM" sz="900">
                <a:hlinkClick r:id="rId15" tooltip="https://creativecommons.org/licenses/by-nc-nd/3.0/"/>
              </a:rPr>
              <a:t>CC BY-NC-ND</a:t>
            </a:r>
            <a:endParaRPr lang="en-UM" sz="900"/>
          </a:p>
        </p:txBody>
      </p:sp>
      <p:pic>
        <p:nvPicPr>
          <p:cNvPr id="65" name="Picture 64" descr="A close up of a flower&#10;&#10;Description automatically generated">
            <a:extLst>
              <a:ext uri="{FF2B5EF4-FFF2-40B4-BE49-F238E27FC236}">
                <a16:creationId xmlns:a16="http://schemas.microsoft.com/office/drawing/2014/main" id="{E1D39BCE-6253-42C0-A7B3-5324A5153E5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540598" y="6012006"/>
            <a:ext cx="424297" cy="356588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E253B305-1A9D-4D33-B82D-5849938AE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563" y="6533967"/>
            <a:ext cx="613488" cy="29350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916C882-3175-4A35-BB7F-9615F8EF97A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26380" y="607066"/>
            <a:ext cx="1456665" cy="1801346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EC62F7A-D745-4CF6-8166-B3ACA55165A1}"/>
              </a:ext>
            </a:extLst>
          </p:cNvPr>
          <p:cNvSpPr txBox="1"/>
          <p:nvPr/>
        </p:nvSpPr>
        <p:spPr>
          <a:xfrm>
            <a:off x="619110" y="2181281"/>
            <a:ext cx="11663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St Angela </a:t>
            </a:r>
            <a:r>
              <a:rPr lang="en-US" sz="1000" b="1" dirty="0" err="1"/>
              <a:t>Merici</a:t>
            </a:r>
            <a:endParaRPr lang="en-UM" sz="1000" b="1" dirty="0"/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26DB4131-D5D9-4874-8050-B01D588ED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380028">
            <a:off x="8983763" y="145093"/>
            <a:ext cx="635962" cy="375396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B8D321F-9268-420A-8E87-7F4AF01A86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601" y="36583"/>
            <a:ext cx="605298" cy="506708"/>
          </a:xfrm>
          <a:prstGeom prst="rect">
            <a:avLst/>
          </a:prstGeom>
        </p:spPr>
      </p:pic>
      <p:pic>
        <p:nvPicPr>
          <p:cNvPr id="70" name="Picture 69" descr="A close up of a logo&#10;&#10;Description automatically generated">
            <a:extLst>
              <a:ext uri="{FF2B5EF4-FFF2-40B4-BE49-F238E27FC236}">
                <a16:creationId xmlns:a16="http://schemas.microsoft.com/office/drawing/2014/main" id="{F023972C-C428-4B2E-A1C1-465649064BD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6313426">
            <a:off x="4396355" y="1330632"/>
            <a:ext cx="1404890" cy="683146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8A3AB860-467A-46AC-AF22-93A3F667E3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27721">
            <a:off x="4704171" y="3558390"/>
            <a:ext cx="821192" cy="580664"/>
          </a:xfrm>
          <a:prstGeom prst="rect">
            <a:avLst/>
          </a:prstGeom>
        </p:spPr>
      </p:pic>
      <p:pic>
        <p:nvPicPr>
          <p:cNvPr id="72" name="Picture 71" descr="A close up of a logo&#10;&#10;Description automatically generated">
            <a:extLst>
              <a:ext uri="{FF2B5EF4-FFF2-40B4-BE49-F238E27FC236}">
                <a16:creationId xmlns:a16="http://schemas.microsoft.com/office/drawing/2014/main" id="{2F645F3C-B4A3-43A2-9CD7-5D177A41594D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750855">
            <a:off x="4364397" y="5030824"/>
            <a:ext cx="1178373" cy="50718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B739F3F5-9EA6-49A5-8249-34165C1DE8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1113" y="2893886"/>
            <a:ext cx="544283" cy="536451"/>
          </a:xfrm>
          <a:prstGeom prst="rect">
            <a:avLst/>
          </a:prstGeom>
        </p:spPr>
      </p:pic>
      <p:pic>
        <p:nvPicPr>
          <p:cNvPr id="74" name="Picture 73" descr="A close up of a yellow flower&#10;&#10;Description automatically generated">
            <a:extLst>
              <a:ext uri="{FF2B5EF4-FFF2-40B4-BE49-F238E27FC236}">
                <a16:creationId xmlns:a16="http://schemas.microsoft.com/office/drawing/2014/main" id="{963ADBEA-69F0-4A3B-AA06-6007262F670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801567" y="4332197"/>
            <a:ext cx="610144" cy="62773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16EC0A33-0F0D-4AC2-A531-A27B1C070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27721">
            <a:off x="2185624" y="3353561"/>
            <a:ext cx="578426" cy="454154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1D469E06-0C1E-43B1-9B55-BC651CD73226}"/>
              </a:ext>
            </a:extLst>
          </p:cNvPr>
          <p:cNvSpPr/>
          <p:nvPr/>
        </p:nvSpPr>
        <p:spPr>
          <a:xfrm>
            <a:off x="2225596" y="2957890"/>
            <a:ext cx="2542887" cy="93756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43" dirty="0">
                <a:solidFill>
                  <a:srgbClr val="0070C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“If the only prayer you said was ‘Thank you’, that would be enough</a:t>
            </a:r>
          </a:p>
          <a:p>
            <a:pPr algn="ctr"/>
            <a:r>
              <a:rPr lang="en-US" sz="1143" i="1" dirty="0">
                <a:solidFill>
                  <a:srgbClr val="0070C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Meister Eckhart ps. 1260-1338</a:t>
            </a:r>
            <a:endParaRPr lang="en-UM" sz="1143" i="1" dirty="0">
              <a:solidFill>
                <a:srgbClr val="0070C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E5084821-32BA-4135-85F5-4AD1FE2FF4D7}"/>
              </a:ext>
            </a:extLst>
          </p:cNvPr>
          <p:cNvSpPr/>
          <p:nvPr/>
        </p:nvSpPr>
        <p:spPr>
          <a:xfrm>
            <a:off x="2175590" y="3911065"/>
            <a:ext cx="2615644" cy="87597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100" dirty="0">
                <a:solidFill>
                  <a:srgbClr val="7030A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“Finding himself cured, one of them turned back praising God……and threw himself at the feet of Jesus and THANKED Him     </a:t>
            </a:r>
          </a:p>
          <a:p>
            <a:pPr algn="r"/>
            <a:r>
              <a:rPr lang="en-US" sz="1100" i="1" dirty="0">
                <a:solidFill>
                  <a:srgbClr val="7030A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Luke 17.15-16</a:t>
            </a:r>
            <a:endParaRPr lang="en-UM" sz="1100" i="1" dirty="0">
              <a:solidFill>
                <a:srgbClr val="7030A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C677F05-37EA-4381-A97E-56F1E7F3DBC1}"/>
              </a:ext>
            </a:extLst>
          </p:cNvPr>
          <p:cNvSpPr/>
          <p:nvPr/>
        </p:nvSpPr>
        <p:spPr>
          <a:xfrm>
            <a:off x="7846596" y="1999960"/>
            <a:ext cx="1790294" cy="11616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314" tIns="32657" rIns="65314" bIns="326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dirty="0">
                <a:solidFill>
                  <a:srgbClr val="7030A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“Give, and there will be gifts for you in full measure……..because the amount you measure out is the amount you will be given back”</a:t>
            </a:r>
          </a:p>
          <a:p>
            <a:pPr algn="r"/>
            <a:r>
              <a:rPr lang="en-US" sz="1000" i="1" dirty="0">
                <a:solidFill>
                  <a:srgbClr val="7030A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Luke 6.38</a:t>
            </a:r>
            <a:endParaRPr lang="en-UM" sz="1000" i="1" dirty="0">
              <a:solidFill>
                <a:srgbClr val="7030A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7910774-D1AC-4412-8B6B-4289C9667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90791">
            <a:off x="2666471" y="4872179"/>
            <a:ext cx="821192" cy="580664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D163FF3D-30E8-4706-B51D-4D6FCD98EDC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688896">
            <a:off x="7143490" y="740846"/>
            <a:ext cx="716812" cy="32025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21D106E-655E-43D2-96BE-4D127C65AC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0692" y="2886805"/>
            <a:ext cx="388894" cy="42913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390D252F-F79A-4A37-9FF7-D892E6E343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31927" y="341231"/>
            <a:ext cx="479117" cy="493490"/>
          </a:xfrm>
          <a:prstGeom prst="rect">
            <a:avLst/>
          </a:prstGeom>
        </p:spPr>
      </p:pic>
      <p:pic>
        <p:nvPicPr>
          <p:cNvPr id="5" name="Picture 4" descr="Ursuline Pupils">
            <a:extLst>
              <a:ext uri="{FF2B5EF4-FFF2-40B4-BE49-F238E27FC236}">
                <a16:creationId xmlns:a16="http://schemas.microsoft.com/office/drawing/2014/main" id="{615B050B-6291-46BB-BA6F-FB4FF652C1E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327" y="3334883"/>
            <a:ext cx="2063684" cy="1546558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9DD26C6-C55B-4ADC-8ACA-466B5989A5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007" y="6464671"/>
            <a:ext cx="359005" cy="347954"/>
          </a:xfrm>
          <a:prstGeom prst="rect">
            <a:avLst/>
          </a:prstGeom>
        </p:spPr>
      </p:pic>
      <p:pic>
        <p:nvPicPr>
          <p:cNvPr id="57" name="Picture 56" descr="A close up of a yellow flower&#10;&#10;Description automatically generated">
            <a:extLst>
              <a:ext uri="{FF2B5EF4-FFF2-40B4-BE49-F238E27FC236}">
                <a16:creationId xmlns:a16="http://schemas.microsoft.com/office/drawing/2014/main" id="{0AA3C73A-ECE4-43D0-8C74-1DBF387E1097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7232937" y="1241281"/>
            <a:ext cx="482429" cy="50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53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herry Blossom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17.potx" id="{A8D831F9-2DA4-4700-B230-431725864604}" vid="{ED9A2A59-32A4-4461-8593-D9E87F204B18}"/>
    </a:ext>
  </a:extLst>
</a:theme>
</file>

<file path=ppt/theme/theme2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Cherry blossom nature presentation (widescreen)</Template>
  <TotalTime>2905</TotalTime>
  <Words>504</Words>
  <Application>Microsoft Office PowerPoint</Application>
  <PresentationFormat>A4 Paper (210x297 mm)</PresentationFormat>
  <Paragraphs>30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Cambria</vt:lpstr>
      <vt:lpstr>Gadugi</vt:lpstr>
      <vt:lpstr>Cherry Blossom 16x9</vt:lpstr>
      <vt:lpstr> .  .   Grateful and Generous   .  . 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in Harmony</dc:title>
  <dc:creator>Patricia Bowler</dc:creator>
  <cp:lastModifiedBy>Patricia Bowler</cp:lastModifiedBy>
  <cp:revision>72</cp:revision>
  <cp:lastPrinted>2019-12-12T09:54:04Z</cp:lastPrinted>
  <dcterms:created xsi:type="dcterms:W3CDTF">2019-07-29T10:17:24Z</dcterms:created>
  <dcterms:modified xsi:type="dcterms:W3CDTF">2019-12-12T12:36:59Z</dcterms:modified>
</cp:coreProperties>
</file>