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3" r:id="rId3"/>
    <p:sldId id="28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6719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19/10/2019</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241114985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34066" y="321176"/>
            <a:ext cx="4245253" cy="6179551"/>
          </a:xfrm>
          <a:prstGeom prst="rect">
            <a:avLst/>
          </a:prstGeom>
        </p:spPr>
      </p:pic>
    </p:spTree>
    <p:extLst>
      <p:ext uri="{BB962C8B-B14F-4D97-AF65-F5344CB8AC3E}">
        <p14:creationId xmlns:p14="http://schemas.microsoft.com/office/powerpoint/2010/main" val="307514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381E1-317D-40BA-9A36-A33BF5376E57}"/>
              </a:ext>
            </a:extLst>
          </p:cNvPr>
          <p:cNvSpPr>
            <a:spLocks noGrp="1"/>
          </p:cNvSpPr>
          <p:nvPr>
            <p:ph type="title"/>
          </p:nvPr>
        </p:nvSpPr>
        <p:spPr>
          <a:xfrm>
            <a:off x="838200" y="365125"/>
            <a:ext cx="10515600" cy="568325"/>
          </a:xfrm>
        </p:spPr>
        <p:txBody>
          <a:bodyPr>
            <a:normAutofit fontScale="90000"/>
          </a:bodyPr>
          <a:lstStyle/>
          <a:p>
            <a:r>
              <a:rPr lang="en-GB" dirty="0"/>
              <a:t>Grateful &amp; generous   1</a:t>
            </a:r>
          </a:p>
        </p:txBody>
      </p:sp>
      <p:sp>
        <p:nvSpPr>
          <p:cNvPr id="5" name="Content Placeholder 4">
            <a:extLst>
              <a:ext uri="{FF2B5EF4-FFF2-40B4-BE49-F238E27FC236}">
                <a16:creationId xmlns:a16="http://schemas.microsoft.com/office/drawing/2014/main" id="{559B4D0C-9D20-4C5E-BDFA-0568063F419A}"/>
              </a:ext>
            </a:extLst>
          </p:cNvPr>
          <p:cNvSpPr>
            <a:spLocks noGrp="1"/>
          </p:cNvSpPr>
          <p:nvPr>
            <p:ph idx="1"/>
          </p:nvPr>
        </p:nvSpPr>
        <p:spPr>
          <a:xfrm>
            <a:off x="838200" y="933450"/>
            <a:ext cx="10515600" cy="5676900"/>
          </a:xfrm>
        </p:spPr>
        <p:txBody>
          <a:bodyPr/>
          <a:lstStyle/>
          <a:p>
            <a:r>
              <a:rPr lang="en-GB" dirty="0"/>
              <a:t>“God has granted you the grace of setting you apart from the darkness of this miserable world and of uniting you together to serve his divine Majesty…. For how many important persons and others of every condition do not have nor will be able to have such a grace” Prologue rule 4,6 – wisdom of being generous and expansive in her thinking about the plight of women in her day and offering a revolutionary idea, free from men, the cloisters</a:t>
            </a:r>
          </a:p>
          <a:p>
            <a:r>
              <a:rPr lang="en-GB" dirty="0"/>
              <a:t>“Be attentive in prayer, with a generous heart and great desire”</a:t>
            </a:r>
          </a:p>
          <a:p>
            <a:r>
              <a:rPr lang="en-GB" dirty="0"/>
              <a:t>“You do not know what he wants to make of them. As for you, do your duty correcting them with love and charity. And after that, leave it to God”  8</a:t>
            </a:r>
            <a:r>
              <a:rPr lang="en-GB" baseline="30000" dirty="0"/>
              <a:t>th</a:t>
            </a:r>
            <a:r>
              <a:rPr lang="en-GB" dirty="0"/>
              <a:t> counsel, 3, 7, 9.   p 36</a:t>
            </a:r>
          </a:p>
          <a:p>
            <a:r>
              <a:rPr lang="en-GB" dirty="0"/>
              <a:t>“And to seek to spread peace and concord wherever they are” 5</a:t>
            </a:r>
            <a:r>
              <a:rPr lang="en-GB" baseline="30000" dirty="0"/>
              <a:t>th</a:t>
            </a:r>
            <a:r>
              <a:rPr lang="en-GB" dirty="0"/>
              <a:t> counsel 16 p 42</a:t>
            </a:r>
          </a:p>
        </p:txBody>
      </p:sp>
    </p:spTree>
    <p:extLst>
      <p:ext uri="{BB962C8B-B14F-4D97-AF65-F5344CB8AC3E}">
        <p14:creationId xmlns:p14="http://schemas.microsoft.com/office/powerpoint/2010/main" val="29672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381E1-317D-40BA-9A36-A33BF5376E57}"/>
              </a:ext>
            </a:extLst>
          </p:cNvPr>
          <p:cNvSpPr>
            <a:spLocks noGrp="1"/>
          </p:cNvSpPr>
          <p:nvPr>
            <p:ph type="title"/>
          </p:nvPr>
        </p:nvSpPr>
        <p:spPr>
          <a:xfrm>
            <a:off x="838200" y="365125"/>
            <a:ext cx="10515600" cy="568325"/>
          </a:xfrm>
        </p:spPr>
        <p:txBody>
          <a:bodyPr>
            <a:normAutofit fontScale="90000"/>
          </a:bodyPr>
          <a:lstStyle/>
          <a:p>
            <a:r>
              <a:rPr lang="en-GB" dirty="0"/>
              <a:t>Grateful &amp; generous 2</a:t>
            </a:r>
          </a:p>
        </p:txBody>
      </p:sp>
      <p:sp>
        <p:nvSpPr>
          <p:cNvPr id="5" name="Content Placeholder 4">
            <a:extLst>
              <a:ext uri="{FF2B5EF4-FFF2-40B4-BE49-F238E27FC236}">
                <a16:creationId xmlns:a16="http://schemas.microsoft.com/office/drawing/2014/main" id="{559B4D0C-9D20-4C5E-BDFA-0568063F419A}"/>
              </a:ext>
            </a:extLst>
          </p:cNvPr>
          <p:cNvSpPr>
            <a:spLocks noGrp="1"/>
          </p:cNvSpPr>
          <p:nvPr>
            <p:ph idx="1"/>
          </p:nvPr>
        </p:nvSpPr>
        <p:spPr>
          <a:xfrm>
            <a:off x="838200" y="933450"/>
            <a:ext cx="10515600" cy="5676900"/>
          </a:xfrm>
        </p:spPr>
        <p:txBody>
          <a:bodyPr/>
          <a:lstStyle/>
          <a:p>
            <a:r>
              <a:rPr lang="en-GB" sz="4400" dirty="0"/>
              <a:t>“I beseech you to have them all engraved on your heart and mind, one by one.” 10</a:t>
            </a:r>
            <a:r>
              <a:rPr lang="en-GB" sz="4400" baseline="30000" dirty="0"/>
              <a:t>th</a:t>
            </a:r>
            <a:r>
              <a:rPr lang="en-GB" sz="4400" dirty="0"/>
              <a:t> Leg, 11 1-2   p 24</a:t>
            </a:r>
          </a:p>
          <a:p>
            <a:r>
              <a:rPr lang="en-GB" sz="4400" dirty="0"/>
              <a:t>I beg you with all my heart, please be watchful and vigilant, like so many caring shepherdesses, for this heavenly flock entrusted to you hands.” 10</a:t>
            </a:r>
            <a:r>
              <a:rPr lang="en-GB" sz="4400" baseline="30000" dirty="0"/>
              <a:t>th</a:t>
            </a:r>
            <a:r>
              <a:rPr lang="en-GB" sz="4400" dirty="0"/>
              <a:t> Leg, 11 1-2   p 24</a:t>
            </a:r>
          </a:p>
          <a:p>
            <a:endParaRPr lang="en-GB" dirty="0"/>
          </a:p>
        </p:txBody>
      </p:sp>
    </p:spTree>
    <p:extLst>
      <p:ext uri="{BB962C8B-B14F-4D97-AF65-F5344CB8AC3E}">
        <p14:creationId xmlns:p14="http://schemas.microsoft.com/office/powerpoint/2010/main" val="15587815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245</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1_Office Theme</vt:lpstr>
      <vt:lpstr>All the quotations in this presentation are taken from this book </vt:lpstr>
      <vt:lpstr>Grateful &amp; generous   1</vt:lpstr>
      <vt:lpstr>Grateful &amp; generous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2019-10-19T14:17:21Z</dcterms:created>
  <dcterms:modified xsi:type="dcterms:W3CDTF">2019-10-19T14:18:34Z</dcterms:modified>
</cp:coreProperties>
</file>