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61" r:id="rId3"/>
    <p:sldId id="29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408-622F-4124-99F9-C43506B8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B5467-E545-4C0C-83DF-90ED985EF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399F-B83F-487D-BD74-28C75104F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1A8E3-1E8B-4127-9A4C-9F11767E26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47DC32-01DC-4D93-94BC-82F676B2BA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4251EA-4503-4BCB-BCE7-83D01D6CC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413F1-458C-41EC-93DB-DF5F46EBAE8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5475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598A-A1CC-42E1-AA7C-5497AB93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1BB4-502E-48F8-B515-D7D283710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A9F84-474A-42A2-9C3F-24AFF891D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8E3-1E8B-4127-9A4C-9F11767E2655}" type="datetimeFigureOut">
              <a:rPr lang="en-GB" smtClean="0"/>
              <a:t>10/09/2020</a:t>
            </a:fld>
            <a:endParaRPr lang="en-GB"/>
          </a:p>
        </p:txBody>
      </p:sp>
      <p:sp>
        <p:nvSpPr>
          <p:cNvPr id="5" name="Footer Placeholder 4">
            <a:extLst>
              <a:ext uri="{FF2B5EF4-FFF2-40B4-BE49-F238E27FC236}">
                <a16:creationId xmlns:a16="http://schemas.microsoft.com/office/drawing/2014/main" id="{60D4670D-4934-4EB4-A27D-3F1E07407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4632D8-4A55-4178-8035-1474CF84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413F1-458C-41EC-93DB-DF5F46EBAE88}" type="slidenum">
              <a:rPr lang="en-GB" smtClean="0"/>
              <a:t>‹#›</a:t>
            </a:fld>
            <a:endParaRPr lang="en-GB"/>
          </a:p>
        </p:txBody>
      </p:sp>
    </p:spTree>
    <p:extLst>
      <p:ext uri="{BB962C8B-B14F-4D97-AF65-F5344CB8AC3E}">
        <p14:creationId xmlns:p14="http://schemas.microsoft.com/office/powerpoint/2010/main" val="149399506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52A28-2678-4657-BE52-04E3648AF808}"/>
              </a:ext>
            </a:extLst>
          </p:cNvPr>
          <p:cNvSpPr>
            <a:spLocks noGrp="1"/>
          </p:cNvSpPr>
          <p:nvPr>
            <p:ph type="title"/>
          </p:nvPr>
        </p:nvSpPr>
        <p:spPr>
          <a:xfrm>
            <a:off x="674237" y="1014667"/>
            <a:ext cx="3657600" cy="2887579"/>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All the quotations in this presentation are taken from this book</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8C86169-0B19-4511-AAC7-6334C2B8F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229291" y="339224"/>
            <a:ext cx="4245253" cy="6179551"/>
          </a:xfrm>
          <a:prstGeom prst="rect">
            <a:avLst/>
          </a:prstGeom>
        </p:spPr>
      </p:pic>
    </p:spTree>
    <p:extLst>
      <p:ext uri="{BB962C8B-B14F-4D97-AF65-F5344CB8AC3E}">
        <p14:creationId xmlns:p14="http://schemas.microsoft.com/office/powerpoint/2010/main" val="381890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44B9-482B-4AE0-8578-C0F3DF71CF29}"/>
              </a:ext>
            </a:extLst>
          </p:cNvPr>
          <p:cNvSpPr>
            <a:spLocks noGrp="1"/>
          </p:cNvSpPr>
          <p:nvPr>
            <p:ph type="title"/>
          </p:nvPr>
        </p:nvSpPr>
        <p:spPr>
          <a:xfrm>
            <a:off x="838200" y="365126"/>
            <a:ext cx="10515600" cy="501650"/>
          </a:xfrm>
        </p:spPr>
        <p:txBody>
          <a:bodyPr>
            <a:normAutofit fontScale="90000"/>
          </a:bodyPr>
          <a:lstStyle/>
          <a:p>
            <a:r>
              <a:rPr lang="en-GB" dirty="0"/>
              <a:t>Discerning &amp; joyful  1</a:t>
            </a:r>
          </a:p>
        </p:txBody>
      </p:sp>
      <p:sp>
        <p:nvSpPr>
          <p:cNvPr id="3" name="Content Placeholder 2">
            <a:extLst>
              <a:ext uri="{FF2B5EF4-FFF2-40B4-BE49-F238E27FC236}">
                <a16:creationId xmlns:a16="http://schemas.microsoft.com/office/drawing/2014/main" id="{5089A726-4D52-488D-B5BA-9DD5DC014E33}"/>
              </a:ext>
            </a:extLst>
          </p:cNvPr>
          <p:cNvSpPr>
            <a:spLocks noGrp="1"/>
          </p:cNvSpPr>
          <p:nvPr>
            <p:ph idx="1"/>
          </p:nvPr>
        </p:nvSpPr>
        <p:spPr>
          <a:xfrm>
            <a:off x="838200" y="866776"/>
            <a:ext cx="10515600" cy="5705474"/>
          </a:xfrm>
        </p:spPr>
        <p:txBody>
          <a:bodyPr/>
          <a:lstStyle/>
          <a:p>
            <a:r>
              <a:rPr lang="en-GB" dirty="0"/>
              <a:t>Angela the pilgrim, inspired by Ursula-joy and cheerfulness would characterise </a:t>
            </a:r>
            <a:r>
              <a:rPr lang="en-GB" dirty="0" err="1"/>
              <a:t>Merician</a:t>
            </a:r>
            <a:r>
              <a:rPr lang="en-GB" dirty="0"/>
              <a:t> spirituality 13</a:t>
            </a:r>
          </a:p>
          <a:p>
            <a:r>
              <a:rPr lang="en-GB" dirty="0"/>
              <a:t>“God himself both inspired and urged our Mother Foundress to set up and establish , in his name, this holy rule of life. This rule of life was missing from holy Church and now the Church looks on it as one of the most beautiful gifts that God has ever bequeathed to the world.”</a:t>
            </a:r>
          </a:p>
          <a:p>
            <a:r>
              <a:rPr lang="en-GB" dirty="0"/>
              <a:t>P 20 </a:t>
            </a:r>
            <a:r>
              <a:rPr lang="en-GB" dirty="0" err="1"/>
              <a:t>Cozzano</a:t>
            </a:r>
            <a:endParaRPr lang="en-GB" dirty="0"/>
          </a:p>
          <a:p>
            <a:r>
              <a:rPr lang="en-GB" dirty="0"/>
              <a:t>“For understand that now I am more alive than I was when I lived on earth.” Counsel 23-25</a:t>
            </a:r>
          </a:p>
          <a:p>
            <a:r>
              <a:rPr lang="en-GB" dirty="0"/>
              <a:t>And I shall always be in your midst, helping your prayers” Counsel  20 p 40</a:t>
            </a:r>
          </a:p>
          <a:p>
            <a:r>
              <a:rPr lang="en-GB" dirty="0"/>
              <a:t>“Keep to the ancient way…..and live a new life. 7</a:t>
            </a:r>
            <a:r>
              <a:rPr lang="en-GB" baseline="30000" dirty="0"/>
              <a:t>th</a:t>
            </a:r>
            <a:r>
              <a:rPr lang="en-GB" dirty="0"/>
              <a:t> Counsel. 22 p V</a:t>
            </a:r>
          </a:p>
        </p:txBody>
      </p:sp>
    </p:spTree>
    <p:extLst>
      <p:ext uri="{BB962C8B-B14F-4D97-AF65-F5344CB8AC3E}">
        <p14:creationId xmlns:p14="http://schemas.microsoft.com/office/powerpoint/2010/main" val="168397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34D8-4883-4899-84A6-FF1DAB2FBE1F}"/>
              </a:ext>
            </a:extLst>
          </p:cNvPr>
          <p:cNvSpPr>
            <a:spLocks noGrp="1"/>
          </p:cNvSpPr>
          <p:nvPr>
            <p:ph type="title"/>
          </p:nvPr>
        </p:nvSpPr>
        <p:spPr>
          <a:xfrm>
            <a:off x="838200" y="365125"/>
            <a:ext cx="10515600" cy="777875"/>
          </a:xfrm>
        </p:spPr>
        <p:txBody>
          <a:bodyPr/>
          <a:lstStyle/>
          <a:p>
            <a:r>
              <a:rPr lang="en-GB" dirty="0"/>
              <a:t>Discerning &amp; joyful  2</a:t>
            </a:r>
          </a:p>
        </p:txBody>
      </p:sp>
      <p:sp>
        <p:nvSpPr>
          <p:cNvPr id="3" name="Content Placeholder 2">
            <a:extLst>
              <a:ext uri="{FF2B5EF4-FFF2-40B4-BE49-F238E27FC236}">
                <a16:creationId xmlns:a16="http://schemas.microsoft.com/office/drawing/2014/main" id="{C6396228-4714-4168-943E-BAC73A8FF335}"/>
              </a:ext>
            </a:extLst>
          </p:cNvPr>
          <p:cNvSpPr>
            <a:spLocks noGrp="1"/>
          </p:cNvSpPr>
          <p:nvPr>
            <p:ph idx="1"/>
          </p:nvPr>
        </p:nvSpPr>
        <p:spPr>
          <a:xfrm>
            <a:off x="123825" y="1247775"/>
            <a:ext cx="11820525" cy="5245100"/>
          </a:xfrm>
        </p:spPr>
        <p:txBody>
          <a:bodyPr/>
          <a:lstStyle/>
          <a:p>
            <a:r>
              <a:rPr lang="en-GB" dirty="0"/>
              <a:t>Angela interpreted the signs of her times, and by the grace of divine inspiration , she initiated a new way of life for women in the Church and in society – an alternative to the two traditional destinies “</a:t>
            </a:r>
            <a:r>
              <a:rPr lang="en-GB" dirty="0" err="1"/>
              <a:t>aut</a:t>
            </a:r>
            <a:r>
              <a:rPr lang="en-GB" dirty="0"/>
              <a:t> </a:t>
            </a:r>
            <a:r>
              <a:rPr lang="en-GB" dirty="0" err="1"/>
              <a:t>maritus</a:t>
            </a:r>
            <a:r>
              <a:rPr lang="en-GB" dirty="0"/>
              <a:t> </a:t>
            </a:r>
            <a:r>
              <a:rPr lang="en-GB" dirty="0" err="1"/>
              <a:t>aut</a:t>
            </a:r>
            <a:r>
              <a:rPr lang="en-GB" dirty="0"/>
              <a:t> murus” –  marriage or the walls (of a convent or monastery) (Intro, p 1)</a:t>
            </a:r>
          </a:p>
          <a:p>
            <a:r>
              <a:rPr lang="en-GB" dirty="0"/>
              <a:t>Love is the golden thread of Angela </a:t>
            </a:r>
            <a:r>
              <a:rPr lang="en-GB" dirty="0" err="1"/>
              <a:t>Merici’s</a:t>
            </a:r>
            <a:r>
              <a:rPr lang="en-GB" dirty="0"/>
              <a:t> prophecy, nurtured from listening to her the Word within her, brought to fruition through her life experience until she was able to carry out her ministry, even though a woman, with the recognised weight of authority. (Intro , p 1)</a:t>
            </a:r>
          </a:p>
          <a:p>
            <a:endParaRPr lang="en-GB" dirty="0"/>
          </a:p>
        </p:txBody>
      </p:sp>
    </p:spTree>
    <p:extLst>
      <p:ext uri="{BB962C8B-B14F-4D97-AF65-F5344CB8AC3E}">
        <p14:creationId xmlns:p14="http://schemas.microsoft.com/office/powerpoint/2010/main" val="9639890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Words>
  <Application>Microsoft Office PowerPoint</Application>
  <PresentationFormat>Widescreen</PresentationFormat>
  <Paragraphs>11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1_Office Theme</vt:lpstr>
      <vt:lpstr>All the quotations in this presentation are taken from this book </vt:lpstr>
      <vt:lpstr>Discerning &amp; joyful  1</vt:lpstr>
      <vt:lpstr>Discerning &amp; joyful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quotations in this presentation are taken from this book </dc:title>
  <dc:creator>Fidelma Boyd</dc:creator>
  <cp:lastModifiedBy>Fidelma Boyd</cp:lastModifiedBy>
  <cp:revision>1</cp:revision>
  <dcterms:created xsi:type="dcterms:W3CDTF">2020-09-10T08:02:30Z</dcterms:created>
  <dcterms:modified xsi:type="dcterms:W3CDTF">2020-09-10T08:03:28Z</dcterms:modified>
</cp:coreProperties>
</file>